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3" r:id="rId5"/>
    <p:sldId id="376" r:id="rId6"/>
    <p:sldId id="379" r:id="rId7"/>
    <p:sldId id="266" r:id="rId8"/>
    <p:sldId id="374" r:id="rId9"/>
    <p:sldId id="264" r:id="rId10"/>
    <p:sldId id="377" r:id="rId11"/>
    <p:sldId id="835" r:id="rId12"/>
    <p:sldId id="378" r:id="rId13"/>
  </p:sldIdLst>
  <p:sldSz cx="9144000" cy="5143500" type="screen16x9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B58F12-F687-428B-A041-DAAC38832A14}">
          <p14:sldIdLst>
            <p14:sldId id="263"/>
            <p14:sldId id="376"/>
            <p14:sldId id="379"/>
            <p14:sldId id="266"/>
            <p14:sldId id="374"/>
            <p14:sldId id="264"/>
            <p14:sldId id="377"/>
            <p14:sldId id="835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382"/>
    <a:srgbClr val="F0A6A3"/>
    <a:srgbClr val="FF2600"/>
    <a:srgbClr val="003EAA"/>
    <a:srgbClr val="1C27CE"/>
    <a:srgbClr val="00CEC1"/>
    <a:srgbClr val="871664"/>
    <a:srgbClr val="AF4E77"/>
    <a:srgbClr val="BC4F43"/>
    <a:srgbClr val="213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69BB1C-3DBC-45EB-ADAF-CF7C31D5A5F9}" v="1" dt="2024-09-09T10:17:14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  <p:guide orient="horz" pos="162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EFC8E-32F9-4508-AF80-3464B3B7C8D0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881FA2-3B84-43B9-9632-835F018F11EB}">
      <dgm:prSet/>
      <dgm:spPr>
        <a:xfrm>
          <a:off x="1008" y="112029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Admission and recognition</a:t>
          </a:r>
        </a:p>
      </dgm:t>
    </dgm:pt>
    <dgm:pt modelId="{6D45A1C2-9294-44CA-AEF4-8B5DF40EC015}" type="parTrans" cxnId="{E45EA54E-8561-4F57-8874-5A4A2728A628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DCB655-54A0-4EB5-9113-BCEB00A1EF0B}" type="sibTrans" cxnId="{E45EA54E-8561-4F57-8874-5A4A2728A628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D31B00-F92C-45ED-ADDB-595A2E84DE96}">
      <dgm:prSet/>
      <dgm:spPr>
        <a:xfrm>
          <a:off x="1398488" y="112029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Alumni engagement and relations</a:t>
          </a:r>
        </a:p>
      </dgm:t>
    </dgm:pt>
    <dgm:pt modelId="{F66304F9-3AB7-4109-B628-A9A2580D187E}" type="parTrans" cxnId="{F7D11F4D-8C47-4BAE-891E-F691D8453A11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B3E000-971F-4012-8087-B3576E58F12C}" type="sibTrans" cxnId="{F7D11F4D-8C47-4BAE-891E-F691D8453A11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226D31-F5B5-48BF-A1FA-9A98FE279701}">
      <dgm:prSet/>
      <dgm:spPr>
        <a:xfrm>
          <a:off x="2795969" y="112029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Climate action and environmental sustainability</a:t>
          </a:r>
        </a:p>
      </dgm:t>
    </dgm:pt>
    <dgm:pt modelId="{EB928CDD-5234-4F92-8BE0-96E53EE92214}" type="parTrans" cxnId="{69A239E2-ED94-4CED-8A21-2CE6043C1E4E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16012-28D8-43C0-BA05-E2FFC217D4BE}" type="sibTrans" cxnId="{69A239E2-ED94-4CED-8A21-2CE6043C1E4E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890C3-F7A5-4405-ACB6-74161AC9411D}">
      <dgm:prSet/>
      <dgm:spPr>
        <a:xfrm>
          <a:off x="4193449" y="112029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Early-career professionals</a:t>
          </a:r>
        </a:p>
      </dgm:t>
    </dgm:pt>
    <dgm:pt modelId="{CEDA8F1B-3C87-4D54-88B2-781FEC55BA5E}" type="parTrans" cxnId="{CBE4961A-8251-4B9E-A1CC-4D1756697B9E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B521D-0003-43CF-B93A-104A5C76D961}" type="sibTrans" cxnId="{CBE4961A-8251-4B9E-A1CC-4D1756697B9E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FB0DD-4696-43FC-B921-08700A86BB54}">
      <dgm:prSet/>
      <dgm:spPr>
        <a:xfrm>
          <a:off x="5590930" y="112029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Erasmus+</a:t>
          </a:r>
        </a:p>
      </dgm:t>
    </dgm:pt>
    <dgm:pt modelId="{18734BF1-1512-4B2B-BB8F-166AD3C03147}" type="parTrans" cxnId="{7B41EC7D-0756-4EE1-AE72-C1E68A7016FC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857651-D496-460E-9ABD-CD0B2AFD3DE0}" type="sibTrans" cxnId="{7B41EC7D-0756-4EE1-AE72-C1E68A7016FC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97D918-3E05-4198-AC44-2EA825935B92}">
      <dgm:prSet/>
      <dgm:spPr>
        <a:xfrm>
          <a:off x="6988410" y="112029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European university alliances</a:t>
          </a:r>
        </a:p>
      </dgm:t>
    </dgm:pt>
    <dgm:pt modelId="{640D1874-E0AA-4456-9AD9-BB762ED629F4}" type="parTrans" cxnId="{5C4AE226-060F-4031-B20B-29E279D29503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D611FF-124C-4377-9BE4-5FAD985F8CB4}" type="sibTrans" cxnId="{5C4AE226-060F-4031-B20B-29E279D29503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BF45CD-028B-4AF7-9C0B-E6C0299FEF0E}">
      <dgm:prSet/>
      <dgm:spPr>
        <a:xfrm>
          <a:off x="1008" y="1001335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Global engagement</a:t>
          </a:r>
        </a:p>
      </dgm:t>
    </dgm:pt>
    <dgm:pt modelId="{F1E395C3-E338-4653-B735-65D18F918929}" type="parTrans" cxnId="{7B0A0815-66C2-484D-84BF-BC7F9B527784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F34314-489E-4893-9068-F31F10FB53FE}" type="sibTrans" cxnId="{7B0A0815-66C2-484D-84BF-BC7F9B527784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638A47-D2E8-446D-9B31-E586B423038C}">
      <dgm:prSet/>
      <dgm:spPr>
        <a:xfrm>
          <a:off x="1398488" y="1001335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Inclusion and diversity</a:t>
          </a:r>
        </a:p>
      </dgm:t>
    </dgm:pt>
    <dgm:pt modelId="{D4D8AEC7-326C-45A7-A64C-763479833376}" type="parTrans" cxnId="{1FA8706C-9472-4B0B-A7E6-E25BD8B08D3A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717A8-7A6A-4D67-ACAD-EB3A2A96A335}" type="sibTrans" cxnId="{1FA8706C-9472-4B0B-A7E6-E25BD8B08D3A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4191F-99E1-4438-808E-3D1D5D3369EF}">
      <dgm:prSet/>
      <dgm:spPr>
        <a:xfrm>
          <a:off x="2795969" y="1001335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International office management</a:t>
          </a:r>
        </a:p>
      </dgm:t>
    </dgm:pt>
    <dgm:pt modelId="{A88B12B9-20F9-48B2-98F7-06436A58160C}" type="parTrans" cxnId="{D90C8B30-3C60-4361-9A4B-B583D5B3A256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D12ABF-27D9-4C1E-B1E7-1ED7A01508AA}" type="sibTrans" cxnId="{D90C8B30-3C60-4361-9A4B-B583D5B3A256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D081FB-10DE-476E-A1F4-A33B1A01DA38}">
      <dgm:prSet/>
      <dgm:spPr>
        <a:xfrm>
          <a:off x="4193449" y="1001335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 err="1">
              <a:solidFill>
                <a:sysClr val="window" lastClr="FFFFFF"/>
              </a:solidFill>
              <a:latin typeface="Arial"/>
              <a:ea typeface="+mn-ea"/>
              <a:cs typeface="Arial"/>
            </a:rPr>
            <a:t>Internationalisation</a:t>
          </a: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 at Home and of the curriculum</a:t>
          </a:r>
        </a:p>
      </dgm:t>
    </dgm:pt>
    <dgm:pt modelId="{749B7E4C-5DBD-4ABB-BBC7-DAD4A761EAF2}" type="parTrans" cxnId="{11DF9AB6-C0E3-4ED2-A34A-C6DDEF99EF5F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E6A932-462A-4D89-80EA-EDD53E3D0C07}" type="sibTrans" cxnId="{11DF9AB6-C0E3-4ED2-A34A-C6DDEF99EF5F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BC12CB-0D2C-4C5C-962E-30188D0CC686}">
      <dgm:prSet/>
      <dgm:spPr>
        <a:xfrm>
          <a:off x="5590930" y="1001335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Joint degree </a:t>
          </a:r>
          <a:r>
            <a:rPr lang="en-US" b="0" err="1">
              <a:solidFill>
                <a:sysClr val="window" lastClr="FFFFFF"/>
              </a:solidFill>
              <a:latin typeface="Arial"/>
              <a:ea typeface="+mn-ea"/>
              <a:cs typeface="Arial"/>
            </a:rPr>
            <a:t>programmes</a:t>
          </a:r>
        </a:p>
      </dgm:t>
    </dgm:pt>
    <dgm:pt modelId="{E69AE946-A7E6-4554-871E-C6A8306E71A2}" type="parTrans" cxnId="{62E8D139-15B5-466F-8AC6-0EFAC3D0CA01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1C61A-4FF2-4DD2-B881-111A93E421EA}" type="sibTrans" cxnId="{62E8D139-15B5-466F-8AC6-0EFAC3D0CA01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D73293-8C86-4B8E-BE3A-AF6FF8F2E1A1}">
      <dgm:prSet/>
      <dgm:spPr>
        <a:xfrm>
          <a:off x="6988410" y="1001335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Marketing and recruitment</a:t>
          </a:r>
        </a:p>
      </dgm:t>
    </dgm:pt>
    <dgm:pt modelId="{92C106D3-CEF5-4C63-AA61-E20A21F81160}" type="parTrans" cxnId="{DE6264A1-AA10-46F9-832F-48C3755E66FF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311207-FB48-4FE7-A641-BAA63143565F}" type="sibTrans" cxnId="{DE6264A1-AA10-46F9-832F-48C3755E66FF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502389-7BBD-4673-B0C4-360EB049B23E}">
      <dgm:prSet/>
      <dgm:spPr>
        <a:xfrm>
          <a:off x="1008" y="1890640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Online, blended and hybrid learning</a:t>
          </a:r>
        </a:p>
      </dgm:t>
    </dgm:pt>
    <dgm:pt modelId="{62DA266E-4288-447C-B36D-5E3D00B2FC53}" type="parTrans" cxnId="{6FD58A70-9CAC-484C-97B6-A5BCE27D49D7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E02FF-8181-49FE-9B73-1F33C47B3313}" type="sibTrans" cxnId="{6FD58A70-9CAC-484C-97B6-A5BCE27D49D7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35017-01E7-494A-9789-3EEDD89CCAE0}">
      <dgm:prSet/>
      <dgm:spPr>
        <a:xfrm>
          <a:off x="1398488" y="1890640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Researchers on </a:t>
          </a:r>
          <a:r>
            <a:rPr lang="en-US" b="0" err="1">
              <a:solidFill>
                <a:sysClr val="window" lastClr="FFFFFF"/>
              </a:solidFill>
              <a:latin typeface="Arial"/>
              <a:ea typeface="+mn-ea"/>
              <a:cs typeface="Arial"/>
            </a:rPr>
            <a:t>internationalisation</a:t>
          </a:r>
          <a:endParaRPr lang="en-US" b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08B0B3F6-2D97-4EBB-8412-2CFD50A9CD30}" type="parTrans" cxnId="{F5A0B31A-3851-4BBA-8900-A270EEF03FCC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084CC0-D41A-44B6-8E53-DF52517E6008}" type="sibTrans" cxnId="{F5A0B31A-3851-4BBA-8900-A270EEF03FCC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C830E1-9A0B-4D24-9CA4-A7EE0761842A}">
      <dgm:prSet/>
      <dgm:spPr>
        <a:xfrm>
          <a:off x="2795969" y="1890640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Risk management and knowledge security</a:t>
          </a:r>
        </a:p>
      </dgm:t>
    </dgm:pt>
    <dgm:pt modelId="{17414977-AA24-4512-A0C8-5916ADDCB258}" type="parTrans" cxnId="{5EBEAB23-F621-4234-A0FE-8FF07BEA5418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68781-641F-4714-9980-669F6F62D3B5}" type="sibTrans" cxnId="{5EBEAB23-F621-4234-A0FE-8FF07BEA5418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BA1C0D-B5F1-420B-BB01-24208AAF896A}">
      <dgm:prSet/>
      <dgm:spPr>
        <a:xfrm>
          <a:off x="4193449" y="1890640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Staff mobility</a:t>
          </a:r>
        </a:p>
      </dgm:t>
    </dgm:pt>
    <dgm:pt modelId="{4F54847E-A0E9-4E09-959E-8D4C74DF3666}" type="parTrans" cxnId="{A9A36DAE-560B-4261-82EF-185C0DA196AA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0E4C7-20E6-4430-A4B6-7DDB75B6307E}" type="sibTrans" cxnId="{A9A36DAE-560B-4261-82EF-185C0DA196AA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86F893-EB5F-405A-9AC7-A22376E865CE}">
      <dgm:prSet/>
      <dgm:spPr>
        <a:xfrm>
          <a:off x="5590930" y="1890640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Strategic partnerships</a:t>
          </a:r>
        </a:p>
      </dgm:t>
    </dgm:pt>
    <dgm:pt modelId="{E1C168CF-0B6E-4668-BC3B-12CBA2ED04DA}" type="parTrans" cxnId="{3B509CB5-D270-4BAB-B26B-3BFF6BF4189D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9B5907-701E-4305-B0EA-316B203EB505}" type="sibTrans" cxnId="{3B509CB5-D270-4BAB-B26B-3BFF6BF4189D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48876F-4878-4E82-80ED-B9A0B24109A6}">
      <dgm:prSet/>
      <dgm:spPr>
        <a:xfrm>
          <a:off x="6988410" y="1890640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Strategy and planning</a:t>
          </a:r>
        </a:p>
      </dgm:t>
    </dgm:pt>
    <dgm:pt modelId="{A44E5004-BDCB-46E7-901C-CE1E7B4B7483}" type="parTrans" cxnId="{54F3C3DC-8654-4F08-B938-B7286DA9E75B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230E07-D758-412D-88BC-872A21A8800D}" type="sibTrans" cxnId="{54F3C3DC-8654-4F08-B938-B7286DA9E75B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B35C2-18F3-46B7-AB7D-7FDCB59E7230}">
      <dgm:prSet/>
      <dgm:spPr>
        <a:xfrm>
          <a:off x="2097229" y="2779946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Student mental health and well-being</a:t>
          </a:r>
        </a:p>
      </dgm:t>
    </dgm:pt>
    <dgm:pt modelId="{E8DDF10D-06B4-4513-92C6-F6A3176AC346}" type="parTrans" cxnId="{CBC27C95-0A00-4CC1-AB44-8B9BDF76A6CB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95155-9F15-4453-925C-0C1019BBAB1F}" type="sibTrans" cxnId="{CBC27C95-0A00-4CC1-AB44-8B9BDF76A6CB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2F3350-153F-4D61-BE6F-AA69AD3468BF}">
      <dgm:prSet/>
      <dgm:spPr>
        <a:xfrm>
          <a:off x="3494709" y="2779946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Student mobility</a:t>
          </a:r>
        </a:p>
      </dgm:t>
    </dgm:pt>
    <dgm:pt modelId="{B806A08E-68C0-4A2F-9410-4CBA7F7AAA7E}" type="parTrans" cxnId="{74AA92F6-2422-4485-8DBD-F14B6DF389D8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AC0388-DC29-4D12-A711-8A55F3F8BAAA}" type="sibTrans" cxnId="{74AA92F6-2422-4485-8DBD-F14B6DF389D8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4D53D-A858-437C-9EE2-492658921E14}">
      <dgm:prSet/>
      <dgm:spPr>
        <a:xfrm>
          <a:off x="4892190" y="2779946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Summer schools</a:t>
          </a:r>
        </a:p>
      </dgm:t>
    </dgm:pt>
    <dgm:pt modelId="{FDAAD5A8-7884-452E-9297-86687C4AF5CA}" type="parTrans" cxnId="{CF34265D-6DB7-49F6-A8B8-6F0F76A0F460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2CE1FA-77C9-466A-839B-D78F5A756A1C}" type="sibTrans" cxnId="{CF34265D-6DB7-49F6-A8B8-6F0F76A0F460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8F5BB4-8431-4A87-9E35-D7986A3A61E6}" type="pres">
      <dgm:prSet presAssocID="{FAAEFC8E-32F9-4508-AF80-3464B3B7C8D0}" presName="diagram" presStyleCnt="0">
        <dgm:presLayoutVars>
          <dgm:dir/>
          <dgm:resizeHandles val="exact"/>
        </dgm:presLayoutVars>
      </dgm:prSet>
      <dgm:spPr/>
    </dgm:pt>
    <dgm:pt modelId="{559EBEAB-96A6-446E-8F45-C1FE5D669F74}" type="pres">
      <dgm:prSet presAssocID="{48881FA2-3B84-43B9-9632-835F018F11EB}" presName="node" presStyleLbl="node1" presStyleIdx="0" presStyleCnt="21">
        <dgm:presLayoutVars>
          <dgm:bulletEnabled val="1"/>
        </dgm:presLayoutVars>
      </dgm:prSet>
      <dgm:spPr/>
    </dgm:pt>
    <dgm:pt modelId="{9333ECE7-820E-4E3B-B0FB-52791B7635C2}" type="pres">
      <dgm:prSet presAssocID="{68DCB655-54A0-4EB5-9113-BCEB00A1EF0B}" presName="sibTrans" presStyleCnt="0"/>
      <dgm:spPr/>
    </dgm:pt>
    <dgm:pt modelId="{9886B2B1-2375-4016-951E-4CFD6972E02C}" type="pres">
      <dgm:prSet presAssocID="{E3D31B00-F92C-45ED-ADDB-595A2E84DE96}" presName="node" presStyleLbl="node1" presStyleIdx="1" presStyleCnt="21">
        <dgm:presLayoutVars>
          <dgm:bulletEnabled val="1"/>
        </dgm:presLayoutVars>
      </dgm:prSet>
      <dgm:spPr/>
    </dgm:pt>
    <dgm:pt modelId="{0F5C2A90-E31D-4F4F-A640-60C9114E44BC}" type="pres">
      <dgm:prSet presAssocID="{BEB3E000-971F-4012-8087-B3576E58F12C}" presName="sibTrans" presStyleCnt="0"/>
      <dgm:spPr/>
    </dgm:pt>
    <dgm:pt modelId="{B2027131-FBFF-4AAC-95BD-A2A974317AB6}" type="pres">
      <dgm:prSet presAssocID="{E3226D31-F5B5-48BF-A1FA-9A98FE279701}" presName="node" presStyleLbl="node1" presStyleIdx="2" presStyleCnt="21">
        <dgm:presLayoutVars>
          <dgm:bulletEnabled val="1"/>
        </dgm:presLayoutVars>
      </dgm:prSet>
      <dgm:spPr/>
    </dgm:pt>
    <dgm:pt modelId="{5416EF9A-7C75-42A7-BA66-CE2444198297}" type="pres">
      <dgm:prSet presAssocID="{CE816012-28D8-43C0-BA05-E2FFC217D4BE}" presName="sibTrans" presStyleCnt="0"/>
      <dgm:spPr/>
    </dgm:pt>
    <dgm:pt modelId="{F55ABA07-B733-49CC-B785-9E460DC7EB7A}" type="pres">
      <dgm:prSet presAssocID="{390890C3-F7A5-4405-ACB6-74161AC9411D}" presName="node" presStyleLbl="node1" presStyleIdx="3" presStyleCnt="21">
        <dgm:presLayoutVars>
          <dgm:bulletEnabled val="1"/>
        </dgm:presLayoutVars>
      </dgm:prSet>
      <dgm:spPr/>
    </dgm:pt>
    <dgm:pt modelId="{F33AAAE1-AD01-450F-9913-E2E1C0840879}" type="pres">
      <dgm:prSet presAssocID="{84CB521D-0003-43CF-B93A-104A5C76D961}" presName="sibTrans" presStyleCnt="0"/>
      <dgm:spPr/>
    </dgm:pt>
    <dgm:pt modelId="{583D29BD-B291-455A-AB8C-C14EEED98254}" type="pres">
      <dgm:prSet presAssocID="{2EAFB0DD-4696-43FC-B921-08700A86BB54}" presName="node" presStyleLbl="node1" presStyleIdx="4" presStyleCnt="21">
        <dgm:presLayoutVars>
          <dgm:bulletEnabled val="1"/>
        </dgm:presLayoutVars>
      </dgm:prSet>
      <dgm:spPr/>
    </dgm:pt>
    <dgm:pt modelId="{810DF1A5-CE80-4E1E-AD03-064D3323427F}" type="pres">
      <dgm:prSet presAssocID="{36857651-D496-460E-9ABD-CD0B2AFD3DE0}" presName="sibTrans" presStyleCnt="0"/>
      <dgm:spPr/>
    </dgm:pt>
    <dgm:pt modelId="{16165FD9-79CE-4EB7-A07E-2F2FE7714AC9}" type="pres">
      <dgm:prSet presAssocID="{4997D918-3E05-4198-AC44-2EA825935B92}" presName="node" presStyleLbl="node1" presStyleIdx="5" presStyleCnt="21">
        <dgm:presLayoutVars>
          <dgm:bulletEnabled val="1"/>
        </dgm:presLayoutVars>
      </dgm:prSet>
      <dgm:spPr/>
    </dgm:pt>
    <dgm:pt modelId="{4F25851A-C748-4B12-B813-E293C0E43E14}" type="pres">
      <dgm:prSet presAssocID="{50D611FF-124C-4377-9BE4-5FAD985F8CB4}" presName="sibTrans" presStyleCnt="0"/>
      <dgm:spPr/>
    </dgm:pt>
    <dgm:pt modelId="{F17A9B9E-ECB9-4192-AAB0-25CB50D458A1}" type="pres">
      <dgm:prSet presAssocID="{07BF45CD-028B-4AF7-9C0B-E6C0299FEF0E}" presName="node" presStyleLbl="node1" presStyleIdx="6" presStyleCnt="21">
        <dgm:presLayoutVars>
          <dgm:bulletEnabled val="1"/>
        </dgm:presLayoutVars>
      </dgm:prSet>
      <dgm:spPr/>
    </dgm:pt>
    <dgm:pt modelId="{5DCDCE7D-8A3C-42EB-89B5-C186ADE03A7D}" type="pres">
      <dgm:prSet presAssocID="{92F34314-489E-4893-9068-F31F10FB53FE}" presName="sibTrans" presStyleCnt="0"/>
      <dgm:spPr/>
    </dgm:pt>
    <dgm:pt modelId="{33364B60-4955-459A-8206-4A0623409FA4}" type="pres">
      <dgm:prSet presAssocID="{46638A47-D2E8-446D-9B31-E586B423038C}" presName="node" presStyleLbl="node1" presStyleIdx="7" presStyleCnt="21">
        <dgm:presLayoutVars>
          <dgm:bulletEnabled val="1"/>
        </dgm:presLayoutVars>
      </dgm:prSet>
      <dgm:spPr/>
    </dgm:pt>
    <dgm:pt modelId="{92674227-11C8-4209-BFE2-419416ABB876}" type="pres">
      <dgm:prSet presAssocID="{A7F717A8-7A6A-4D67-ACAD-EB3A2A96A335}" presName="sibTrans" presStyleCnt="0"/>
      <dgm:spPr/>
    </dgm:pt>
    <dgm:pt modelId="{A8DDAF2E-05EC-4249-9641-DC1AD11BB44D}" type="pres">
      <dgm:prSet presAssocID="{E734191F-99E1-4438-808E-3D1D5D3369EF}" presName="node" presStyleLbl="node1" presStyleIdx="8" presStyleCnt="21">
        <dgm:presLayoutVars>
          <dgm:bulletEnabled val="1"/>
        </dgm:presLayoutVars>
      </dgm:prSet>
      <dgm:spPr/>
    </dgm:pt>
    <dgm:pt modelId="{6216334E-FA43-4281-A444-0F48B31A8C94}" type="pres">
      <dgm:prSet presAssocID="{DBD12ABF-27D9-4C1E-B1E7-1ED7A01508AA}" presName="sibTrans" presStyleCnt="0"/>
      <dgm:spPr/>
    </dgm:pt>
    <dgm:pt modelId="{B640D0F9-DB30-4CFE-A920-A15CAF781C82}" type="pres">
      <dgm:prSet presAssocID="{EDD081FB-10DE-476E-A1F4-A33B1A01DA38}" presName="node" presStyleLbl="node1" presStyleIdx="9" presStyleCnt="21">
        <dgm:presLayoutVars>
          <dgm:bulletEnabled val="1"/>
        </dgm:presLayoutVars>
      </dgm:prSet>
      <dgm:spPr/>
    </dgm:pt>
    <dgm:pt modelId="{26578B93-2C5D-4D6A-8E59-C268C683C70F}" type="pres">
      <dgm:prSet presAssocID="{6CE6A932-462A-4D89-80EA-EDD53E3D0C07}" presName="sibTrans" presStyleCnt="0"/>
      <dgm:spPr/>
    </dgm:pt>
    <dgm:pt modelId="{D79440C6-2AD4-4925-90A4-F3D2B3EC074B}" type="pres">
      <dgm:prSet presAssocID="{E7BC12CB-0D2C-4C5C-962E-30188D0CC686}" presName="node" presStyleLbl="node1" presStyleIdx="10" presStyleCnt="21">
        <dgm:presLayoutVars>
          <dgm:bulletEnabled val="1"/>
        </dgm:presLayoutVars>
      </dgm:prSet>
      <dgm:spPr/>
    </dgm:pt>
    <dgm:pt modelId="{69730C54-1C02-4EB8-8AA0-23ACE0FA7444}" type="pres">
      <dgm:prSet presAssocID="{5FE1C61A-4FF2-4DD2-B881-111A93E421EA}" presName="sibTrans" presStyleCnt="0"/>
      <dgm:spPr/>
    </dgm:pt>
    <dgm:pt modelId="{361B94F5-1F86-43E9-B963-57E1E02D6992}" type="pres">
      <dgm:prSet presAssocID="{58D73293-8C86-4B8E-BE3A-AF6FF8F2E1A1}" presName="node" presStyleLbl="node1" presStyleIdx="11" presStyleCnt="21">
        <dgm:presLayoutVars>
          <dgm:bulletEnabled val="1"/>
        </dgm:presLayoutVars>
      </dgm:prSet>
      <dgm:spPr/>
    </dgm:pt>
    <dgm:pt modelId="{3DBAF81E-DD7D-44AC-B634-C1A4EEB4A805}" type="pres">
      <dgm:prSet presAssocID="{5B311207-FB48-4FE7-A641-BAA63143565F}" presName="sibTrans" presStyleCnt="0"/>
      <dgm:spPr/>
    </dgm:pt>
    <dgm:pt modelId="{8E84EE06-D7EE-48AA-9F97-057121A8D1E2}" type="pres">
      <dgm:prSet presAssocID="{99502389-7BBD-4673-B0C4-360EB049B23E}" presName="node" presStyleLbl="node1" presStyleIdx="12" presStyleCnt="21">
        <dgm:presLayoutVars>
          <dgm:bulletEnabled val="1"/>
        </dgm:presLayoutVars>
      </dgm:prSet>
      <dgm:spPr/>
    </dgm:pt>
    <dgm:pt modelId="{CE1A4995-F1A2-48D5-AC08-99C2DE163D6A}" type="pres">
      <dgm:prSet presAssocID="{783E02FF-8181-49FE-9B73-1F33C47B3313}" presName="sibTrans" presStyleCnt="0"/>
      <dgm:spPr/>
    </dgm:pt>
    <dgm:pt modelId="{52896827-A16A-4DE3-86CC-2EBF798A08E9}" type="pres">
      <dgm:prSet presAssocID="{55C35017-01E7-494A-9789-3EEDD89CCAE0}" presName="node" presStyleLbl="node1" presStyleIdx="13" presStyleCnt="21">
        <dgm:presLayoutVars>
          <dgm:bulletEnabled val="1"/>
        </dgm:presLayoutVars>
      </dgm:prSet>
      <dgm:spPr/>
    </dgm:pt>
    <dgm:pt modelId="{4BB3DEF1-16F7-414A-B630-CBE3C92053E7}" type="pres">
      <dgm:prSet presAssocID="{99084CC0-D41A-44B6-8E53-DF52517E6008}" presName="sibTrans" presStyleCnt="0"/>
      <dgm:spPr/>
    </dgm:pt>
    <dgm:pt modelId="{8729EA0F-CE38-4E15-8E94-1953FAA1DE40}" type="pres">
      <dgm:prSet presAssocID="{FFC830E1-9A0B-4D24-9CA4-A7EE0761842A}" presName="node" presStyleLbl="node1" presStyleIdx="14" presStyleCnt="21">
        <dgm:presLayoutVars>
          <dgm:bulletEnabled val="1"/>
        </dgm:presLayoutVars>
      </dgm:prSet>
      <dgm:spPr/>
    </dgm:pt>
    <dgm:pt modelId="{C470581E-3011-4A1D-BBE7-BF710EFB6CF7}" type="pres">
      <dgm:prSet presAssocID="{0E668781-641F-4714-9980-669F6F62D3B5}" presName="sibTrans" presStyleCnt="0"/>
      <dgm:spPr/>
    </dgm:pt>
    <dgm:pt modelId="{D0DAFC3D-1638-4D7A-84C4-50DE763EF217}" type="pres">
      <dgm:prSet presAssocID="{9FBA1C0D-B5F1-420B-BB01-24208AAF896A}" presName="node" presStyleLbl="node1" presStyleIdx="15" presStyleCnt="21">
        <dgm:presLayoutVars>
          <dgm:bulletEnabled val="1"/>
        </dgm:presLayoutVars>
      </dgm:prSet>
      <dgm:spPr/>
    </dgm:pt>
    <dgm:pt modelId="{4FD3F19D-1AA7-4183-8F02-B35A450C47C3}" type="pres">
      <dgm:prSet presAssocID="{EA30E4C7-20E6-4430-A4B6-7DDB75B6307E}" presName="sibTrans" presStyleCnt="0"/>
      <dgm:spPr/>
    </dgm:pt>
    <dgm:pt modelId="{96F037BF-B4D5-4BFE-97C6-167764A94772}" type="pres">
      <dgm:prSet presAssocID="{6086F893-EB5F-405A-9AC7-A22376E865CE}" presName="node" presStyleLbl="node1" presStyleIdx="16" presStyleCnt="21">
        <dgm:presLayoutVars>
          <dgm:bulletEnabled val="1"/>
        </dgm:presLayoutVars>
      </dgm:prSet>
      <dgm:spPr/>
    </dgm:pt>
    <dgm:pt modelId="{D91E79FD-CD0D-4DB3-B3C1-B96B24A17C81}" type="pres">
      <dgm:prSet presAssocID="{759B5907-701E-4305-B0EA-316B203EB505}" presName="sibTrans" presStyleCnt="0"/>
      <dgm:spPr/>
    </dgm:pt>
    <dgm:pt modelId="{540D812B-6FDA-4EA3-B598-9A6D667266FD}" type="pres">
      <dgm:prSet presAssocID="{A048876F-4878-4E82-80ED-B9A0B24109A6}" presName="node" presStyleLbl="node1" presStyleIdx="17" presStyleCnt="21">
        <dgm:presLayoutVars>
          <dgm:bulletEnabled val="1"/>
        </dgm:presLayoutVars>
      </dgm:prSet>
      <dgm:spPr/>
    </dgm:pt>
    <dgm:pt modelId="{EF13970F-4C9D-4601-924B-272347152079}" type="pres">
      <dgm:prSet presAssocID="{E4230E07-D758-412D-88BC-872A21A8800D}" presName="sibTrans" presStyleCnt="0"/>
      <dgm:spPr/>
    </dgm:pt>
    <dgm:pt modelId="{92F1E300-970C-4996-BAED-9DF20EEE911D}" type="pres">
      <dgm:prSet presAssocID="{8D6B35C2-18F3-46B7-AB7D-7FDCB59E7230}" presName="node" presStyleLbl="node1" presStyleIdx="18" presStyleCnt="21">
        <dgm:presLayoutVars>
          <dgm:bulletEnabled val="1"/>
        </dgm:presLayoutVars>
      </dgm:prSet>
      <dgm:spPr/>
    </dgm:pt>
    <dgm:pt modelId="{F19088DA-79CB-47F2-8029-6B15D6BD903D}" type="pres">
      <dgm:prSet presAssocID="{73C95155-9F15-4453-925C-0C1019BBAB1F}" presName="sibTrans" presStyleCnt="0"/>
      <dgm:spPr/>
    </dgm:pt>
    <dgm:pt modelId="{72C9B642-DF25-4C9D-B085-AF7506C4C51B}" type="pres">
      <dgm:prSet presAssocID="{7F2F3350-153F-4D61-BE6F-AA69AD3468BF}" presName="node" presStyleLbl="node1" presStyleIdx="19" presStyleCnt="21">
        <dgm:presLayoutVars>
          <dgm:bulletEnabled val="1"/>
        </dgm:presLayoutVars>
      </dgm:prSet>
      <dgm:spPr/>
    </dgm:pt>
    <dgm:pt modelId="{73366D38-D7FE-431C-9AA3-399EA3DF6CD1}" type="pres">
      <dgm:prSet presAssocID="{42AC0388-DC29-4D12-A711-8A55F3F8BAAA}" presName="sibTrans" presStyleCnt="0"/>
      <dgm:spPr/>
    </dgm:pt>
    <dgm:pt modelId="{ECD874FF-2F87-4BA0-8E65-9C048C5F766F}" type="pres">
      <dgm:prSet presAssocID="{F234D53D-A858-437C-9EE2-492658921E14}" presName="node" presStyleLbl="node1" presStyleIdx="20" presStyleCnt="21">
        <dgm:presLayoutVars>
          <dgm:bulletEnabled val="1"/>
        </dgm:presLayoutVars>
      </dgm:prSet>
      <dgm:spPr/>
    </dgm:pt>
  </dgm:ptLst>
  <dgm:cxnLst>
    <dgm:cxn modelId="{7B0A0815-66C2-484D-84BF-BC7F9B527784}" srcId="{FAAEFC8E-32F9-4508-AF80-3464B3B7C8D0}" destId="{07BF45CD-028B-4AF7-9C0B-E6C0299FEF0E}" srcOrd="6" destOrd="0" parTransId="{F1E395C3-E338-4653-B735-65D18F918929}" sibTransId="{92F34314-489E-4893-9068-F31F10FB53FE}"/>
    <dgm:cxn modelId="{0C04B718-B1BE-4A79-A25A-90CA0B7E8F30}" type="presOf" srcId="{390890C3-F7A5-4405-ACB6-74161AC9411D}" destId="{F55ABA07-B733-49CC-B785-9E460DC7EB7A}" srcOrd="0" destOrd="0" presId="urn:microsoft.com/office/officeart/2005/8/layout/default"/>
    <dgm:cxn modelId="{CBE4961A-8251-4B9E-A1CC-4D1756697B9E}" srcId="{FAAEFC8E-32F9-4508-AF80-3464B3B7C8D0}" destId="{390890C3-F7A5-4405-ACB6-74161AC9411D}" srcOrd="3" destOrd="0" parTransId="{CEDA8F1B-3C87-4D54-88B2-781FEC55BA5E}" sibTransId="{84CB521D-0003-43CF-B93A-104A5C76D961}"/>
    <dgm:cxn modelId="{F5A0B31A-3851-4BBA-8900-A270EEF03FCC}" srcId="{FAAEFC8E-32F9-4508-AF80-3464B3B7C8D0}" destId="{55C35017-01E7-494A-9789-3EEDD89CCAE0}" srcOrd="13" destOrd="0" parTransId="{08B0B3F6-2D97-4EBB-8412-2CFD50A9CD30}" sibTransId="{99084CC0-D41A-44B6-8E53-DF52517E6008}"/>
    <dgm:cxn modelId="{F653081E-2159-465B-A637-6B37AFFC0935}" type="presOf" srcId="{E7BC12CB-0D2C-4C5C-962E-30188D0CC686}" destId="{D79440C6-2AD4-4925-90A4-F3D2B3EC074B}" srcOrd="0" destOrd="0" presId="urn:microsoft.com/office/officeart/2005/8/layout/default"/>
    <dgm:cxn modelId="{5EBEAB23-F621-4234-A0FE-8FF07BEA5418}" srcId="{FAAEFC8E-32F9-4508-AF80-3464B3B7C8D0}" destId="{FFC830E1-9A0B-4D24-9CA4-A7EE0761842A}" srcOrd="14" destOrd="0" parTransId="{17414977-AA24-4512-A0C8-5916ADDCB258}" sibTransId="{0E668781-641F-4714-9980-669F6F62D3B5}"/>
    <dgm:cxn modelId="{5C4AE226-060F-4031-B20B-29E279D29503}" srcId="{FAAEFC8E-32F9-4508-AF80-3464B3B7C8D0}" destId="{4997D918-3E05-4198-AC44-2EA825935B92}" srcOrd="5" destOrd="0" parTransId="{640D1874-E0AA-4456-9AD9-BB762ED629F4}" sibTransId="{50D611FF-124C-4377-9BE4-5FAD985F8CB4}"/>
    <dgm:cxn modelId="{4FB8482A-52A0-48D0-ACC2-9EA8A51B36BD}" type="presOf" srcId="{9FBA1C0D-B5F1-420B-BB01-24208AAF896A}" destId="{D0DAFC3D-1638-4D7A-84C4-50DE763EF217}" srcOrd="0" destOrd="0" presId="urn:microsoft.com/office/officeart/2005/8/layout/default"/>
    <dgm:cxn modelId="{36DFF92B-1F20-4439-8586-309408A4267D}" type="presOf" srcId="{7F2F3350-153F-4D61-BE6F-AA69AD3468BF}" destId="{72C9B642-DF25-4C9D-B085-AF7506C4C51B}" srcOrd="0" destOrd="0" presId="urn:microsoft.com/office/officeart/2005/8/layout/default"/>
    <dgm:cxn modelId="{D90C8B30-3C60-4361-9A4B-B583D5B3A256}" srcId="{FAAEFC8E-32F9-4508-AF80-3464B3B7C8D0}" destId="{E734191F-99E1-4438-808E-3D1D5D3369EF}" srcOrd="8" destOrd="0" parTransId="{A88B12B9-20F9-48B2-98F7-06436A58160C}" sibTransId="{DBD12ABF-27D9-4C1E-B1E7-1ED7A01508AA}"/>
    <dgm:cxn modelId="{BEA20235-4FEF-4130-B9FD-ADCBCF69785C}" type="presOf" srcId="{2EAFB0DD-4696-43FC-B921-08700A86BB54}" destId="{583D29BD-B291-455A-AB8C-C14EEED98254}" srcOrd="0" destOrd="0" presId="urn:microsoft.com/office/officeart/2005/8/layout/default"/>
    <dgm:cxn modelId="{62E8D139-15B5-466F-8AC6-0EFAC3D0CA01}" srcId="{FAAEFC8E-32F9-4508-AF80-3464B3B7C8D0}" destId="{E7BC12CB-0D2C-4C5C-962E-30188D0CC686}" srcOrd="10" destOrd="0" parTransId="{E69AE946-A7E6-4554-871E-C6A8306E71A2}" sibTransId="{5FE1C61A-4FF2-4DD2-B881-111A93E421EA}"/>
    <dgm:cxn modelId="{73DE2B3E-BDA8-4A93-B5C8-9FFC9DD4D530}" type="presOf" srcId="{FFC830E1-9A0B-4D24-9CA4-A7EE0761842A}" destId="{8729EA0F-CE38-4E15-8E94-1953FAA1DE40}" srcOrd="0" destOrd="0" presId="urn:microsoft.com/office/officeart/2005/8/layout/default"/>
    <dgm:cxn modelId="{0D6CD95B-CC4C-485E-9116-EDC1D7FE66B2}" type="presOf" srcId="{48881FA2-3B84-43B9-9632-835F018F11EB}" destId="{559EBEAB-96A6-446E-8F45-C1FE5D669F74}" srcOrd="0" destOrd="0" presId="urn:microsoft.com/office/officeart/2005/8/layout/default"/>
    <dgm:cxn modelId="{D266F25C-DA39-41D0-8E83-0B515BE5EA1C}" type="presOf" srcId="{55C35017-01E7-494A-9789-3EEDD89CCAE0}" destId="{52896827-A16A-4DE3-86CC-2EBF798A08E9}" srcOrd="0" destOrd="0" presId="urn:microsoft.com/office/officeart/2005/8/layout/default"/>
    <dgm:cxn modelId="{CF34265D-6DB7-49F6-A8B8-6F0F76A0F460}" srcId="{FAAEFC8E-32F9-4508-AF80-3464B3B7C8D0}" destId="{F234D53D-A858-437C-9EE2-492658921E14}" srcOrd="20" destOrd="0" parTransId="{FDAAD5A8-7884-452E-9297-86687C4AF5CA}" sibTransId="{CD2CE1FA-77C9-466A-839B-D78F5A756A1C}"/>
    <dgm:cxn modelId="{20FD4D67-FF3A-49EF-BAEA-D9FDAC5E18BA}" type="presOf" srcId="{E734191F-99E1-4438-808E-3D1D5D3369EF}" destId="{A8DDAF2E-05EC-4249-9641-DC1AD11BB44D}" srcOrd="0" destOrd="0" presId="urn:microsoft.com/office/officeart/2005/8/layout/default"/>
    <dgm:cxn modelId="{1FA8706C-9472-4B0B-A7E6-E25BD8B08D3A}" srcId="{FAAEFC8E-32F9-4508-AF80-3464B3B7C8D0}" destId="{46638A47-D2E8-446D-9B31-E586B423038C}" srcOrd="7" destOrd="0" parTransId="{D4D8AEC7-326C-45A7-A64C-763479833376}" sibTransId="{A7F717A8-7A6A-4D67-ACAD-EB3A2A96A335}"/>
    <dgm:cxn modelId="{F7D11F4D-8C47-4BAE-891E-F691D8453A11}" srcId="{FAAEFC8E-32F9-4508-AF80-3464B3B7C8D0}" destId="{E3D31B00-F92C-45ED-ADDB-595A2E84DE96}" srcOrd="1" destOrd="0" parTransId="{F66304F9-3AB7-4109-B628-A9A2580D187E}" sibTransId="{BEB3E000-971F-4012-8087-B3576E58F12C}"/>
    <dgm:cxn modelId="{E45EA54E-8561-4F57-8874-5A4A2728A628}" srcId="{FAAEFC8E-32F9-4508-AF80-3464B3B7C8D0}" destId="{48881FA2-3B84-43B9-9632-835F018F11EB}" srcOrd="0" destOrd="0" parTransId="{6D45A1C2-9294-44CA-AEF4-8B5DF40EC015}" sibTransId="{68DCB655-54A0-4EB5-9113-BCEB00A1EF0B}"/>
    <dgm:cxn modelId="{6FD58A70-9CAC-484C-97B6-A5BCE27D49D7}" srcId="{FAAEFC8E-32F9-4508-AF80-3464B3B7C8D0}" destId="{99502389-7BBD-4673-B0C4-360EB049B23E}" srcOrd="12" destOrd="0" parTransId="{62DA266E-4288-447C-B36D-5E3D00B2FC53}" sibTransId="{783E02FF-8181-49FE-9B73-1F33C47B3313}"/>
    <dgm:cxn modelId="{FC7D9270-0C22-4D86-A1AA-CB24B0E7E298}" type="presOf" srcId="{F234D53D-A858-437C-9EE2-492658921E14}" destId="{ECD874FF-2F87-4BA0-8E65-9C048C5F766F}" srcOrd="0" destOrd="0" presId="urn:microsoft.com/office/officeart/2005/8/layout/default"/>
    <dgm:cxn modelId="{9B678F56-11E4-4793-A848-1CA26FAB5F25}" type="presOf" srcId="{58D73293-8C86-4B8E-BE3A-AF6FF8F2E1A1}" destId="{361B94F5-1F86-43E9-B963-57E1E02D6992}" srcOrd="0" destOrd="0" presId="urn:microsoft.com/office/officeart/2005/8/layout/default"/>
    <dgm:cxn modelId="{7B41EC7D-0756-4EE1-AE72-C1E68A7016FC}" srcId="{FAAEFC8E-32F9-4508-AF80-3464B3B7C8D0}" destId="{2EAFB0DD-4696-43FC-B921-08700A86BB54}" srcOrd="4" destOrd="0" parTransId="{18734BF1-1512-4B2B-BB8F-166AD3C03147}" sibTransId="{36857651-D496-460E-9ABD-CD0B2AFD3DE0}"/>
    <dgm:cxn modelId="{14325580-DFCE-481F-9F69-DE5A013A0C12}" type="presOf" srcId="{FAAEFC8E-32F9-4508-AF80-3464B3B7C8D0}" destId="{F58F5BB4-8431-4A87-9E35-D7986A3A61E6}" srcOrd="0" destOrd="0" presId="urn:microsoft.com/office/officeart/2005/8/layout/default"/>
    <dgm:cxn modelId="{3CC54281-697D-47AE-8644-319FF66140E0}" type="presOf" srcId="{99502389-7BBD-4673-B0C4-360EB049B23E}" destId="{8E84EE06-D7EE-48AA-9F97-057121A8D1E2}" srcOrd="0" destOrd="0" presId="urn:microsoft.com/office/officeart/2005/8/layout/default"/>
    <dgm:cxn modelId="{C4D3038B-D14B-40C8-B3E3-8F67CCDD44FE}" type="presOf" srcId="{6086F893-EB5F-405A-9AC7-A22376E865CE}" destId="{96F037BF-B4D5-4BFE-97C6-167764A94772}" srcOrd="0" destOrd="0" presId="urn:microsoft.com/office/officeart/2005/8/layout/default"/>
    <dgm:cxn modelId="{C3E4CD8F-D420-4397-B494-0309A168DE8D}" type="presOf" srcId="{8D6B35C2-18F3-46B7-AB7D-7FDCB59E7230}" destId="{92F1E300-970C-4996-BAED-9DF20EEE911D}" srcOrd="0" destOrd="0" presId="urn:microsoft.com/office/officeart/2005/8/layout/default"/>
    <dgm:cxn modelId="{CBC27C95-0A00-4CC1-AB44-8B9BDF76A6CB}" srcId="{FAAEFC8E-32F9-4508-AF80-3464B3B7C8D0}" destId="{8D6B35C2-18F3-46B7-AB7D-7FDCB59E7230}" srcOrd="18" destOrd="0" parTransId="{E8DDF10D-06B4-4513-92C6-F6A3176AC346}" sibTransId="{73C95155-9F15-4453-925C-0C1019BBAB1F}"/>
    <dgm:cxn modelId="{DE6264A1-AA10-46F9-832F-48C3755E66FF}" srcId="{FAAEFC8E-32F9-4508-AF80-3464B3B7C8D0}" destId="{58D73293-8C86-4B8E-BE3A-AF6FF8F2E1A1}" srcOrd="11" destOrd="0" parTransId="{92C106D3-CEF5-4C63-AA61-E20A21F81160}" sibTransId="{5B311207-FB48-4FE7-A641-BAA63143565F}"/>
    <dgm:cxn modelId="{A5DA57AC-10B2-47E5-88B8-41893284438A}" type="presOf" srcId="{46638A47-D2E8-446D-9B31-E586B423038C}" destId="{33364B60-4955-459A-8206-4A0623409FA4}" srcOrd="0" destOrd="0" presId="urn:microsoft.com/office/officeart/2005/8/layout/default"/>
    <dgm:cxn modelId="{A9A36DAE-560B-4261-82EF-185C0DA196AA}" srcId="{FAAEFC8E-32F9-4508-AF80-3464B3B7C8D0}" destId="{9FBA1C0D-B5F1-420B-BB01-24208AAF896A}" srcOrd="15" destOrd="0" parTransId="{4F54847E-A0E9-4E09-959E-8D4C74DF3666}" sibTransId="{EA30E4C7-20E6-4430-A4B6-7DDB75B6307E}"/>
    <dgm:cxn modelId="{3B509CB5-D270-4BAB-B26B-3BFF6BF4189D}" srcId="{FAAEFC8E-32F9-4508-AF80-3464B3B7C8D0}" destId="{6086F893-EB5F-405A-9AC7-A22376E865CE}" srcOrd="16" destOrd="0" parTransId="{E1C168CF-0B6E-4668-BC3B-12CBA2ED04DA}" sibTransId="{759B5907-701E-4305-B0EA-316B203EB505}"/>
    <dgm:cxn modelId="{11DF9AB6-C0E3-4ED2-A34A-C6DDEF99EF5F}" srcId="{FAAEFC8E-32F9-4508-AF80-3464B3B7C8D0}" destId="{EDD081FB-10DE-476E-A1F4-A33B1A01DA38}" srcOrd="9" destOrd="0" parTransId="{749B7E4C-5DBD-4ABB-BBC7-DAD4A761EAF2}" sibTransId="{6CE6A932-462A-4D89-80EA-EDD53E3D0C07}"/>
    <dgm:cxn modelId="{8A5C04BA-91C0-4F51-AC16-002062FE2424}" type="presOf" srcId="{A048876F-4878-4E82-80ED-B9A0B24109A6}" destId="{540D812B-6FDA-4EA3-B598-9A6D667266FD}" srcOrd="0" destOrd="0" presId="urn:microsoft.com/office/officeart/2005/8/layout/default"/>
    <dgm:cxn modelId="{9091C9D5-AAD5-4C69-85D3-1200E67DB4A3}" type="presOf" srcId="{E3D31B00-F92C-45ED-ADDB-595A2E84DE96}" destId="{9886B2B1-2375-4016-951E-4CFD6972E02C}" srcOrd="0" destOrd="0" presId="urn:microsoft.com/office/officeart/2005/8/layout/default"/>
    <dgm:cxn modelId="{54F3C3DC-8654-4F08-B938-B7286DA9E75B}" srcId="{FAAEFC8E-32F9-4508-AF80-3464B3B7C8D0}" destId="{A048876F-4878-4E82-80ED-B9A0B24109A6}" srcOrd="17" destOrd="0" parTransId="{A44E5004-BDCB-46E7-901C-CE1E7B4B7483}" sibTransId="{E4230E07-D758-412D-88BC-872A21A8800D}"/>
    <dgm:cxn modelId="{91C272DE-6B5B-4446-9B93-381B19596BA7}" type="presOf" srcId="{07BF45CD-028B-4AF7-9C0B-E6C0299FEF0E}" destId="{F17A9B9E-ECB9-4192-AAB0-25CB50D458A1}" srcOrd="0" destOrd="0" presId="urn:microsoft.com/office/officeart/2005/8/layout/default"/>
    <dgm:cxn modelId="{69A239E2-ED94-4CED-8A21-2CE6043C1E4E}" srcId="{FAAEFC8E-32F9-4508-AF80-3464B3B7C8D0}" destId="{E3226D31-F5B5-48BF-A1FA-9A98FE279701}" srcOrd="2" destOrd="0" parTransId="{EB928CDD-5234-4F92-8BE0-96E53EE92214}" sibTransId="{CE816012-28D8-43C0-BA05-E2FFC217D4BE}"/>
    <dgm:cxn modelId="{FD29BEE8-3A61-4B47-A996-23A899251621}" type="presOf" srcId="{EDD081FB-10DE-476E-A1F4-A33B1A01DA38}" destId="{B640D0F9-DB30-4CFE-A920-A15CAF781C82}" srcOrd="0" destOrd="0" presId="urn:microsoft.com/office/officeart/2005/8/layout/default"/>
    <dgm:cxn modelId="{74AA92F6-2422-4485-8DBD-F14B6DF389D8}" srcId="{FAAEFC8E-32F9-4508-AF80-3464B3B7C8D0}" destId="{7F2F3350-153F-4D61-BE6F-AA69AD3468BF}" srcOrd="19" destOrd="0" parTransId="{B806A08E-68C0-4A2F-9410-4CBA7F7AAA7E}" sibTransId="{42AC0388-DC29-4D12-A711-8A55F3F8BAAA}"/>
    <dgm:cxn modelId="{73A612FD-2024-4660-8A90-6CA62E95730A}" type="presOf" srcId="{4997D918-3E05-4198-AC44-2EA825935B92}" destId="{16165FD9-79CE-4EB7-A07E-2F2FE7714AC9}" srcOrd="0" destOrd="0" presId="urn:microsoft.com/office/officeart/2005/8/layout/default"/>
    <dgm:cxn modelId="{E1CA1DFE-8E01-4366-8C17-6FBE6D98B786}" type="presOf" srcId="{E3226D31-F5B5-48BF-A1FA-9A98FE279701}" destId="{B2027131-FBFF-4AAC-95BD-A2A974317AB6}" srcOrd="0" destOrd="0" presId="urn:microsoft.com/office/officeart/2005/8/layout/default"/>
    <dgm:cxn modelId="{9DFDF1EB-B4A2-4EF5-92AC-E1525A6DA6E7}" type="presParOf" srcId="{F58F5BB4-8431-4A87-9E35-D7986A3A61E6}" destId="{559EBEAB-96A6-446E-8F45-C1FE5D669F74}" srcOrd="0" destOrd="0" presId="urn:microsoft.com/office/officeart/2005/8/layout/default"/>
    <dgm:cxn modelId="{A8DC0B1D-729C-41A7-93C3-E443302CEE16}" type="presParOf" srcId="{F58F5BB4-8431-4A87-9E35-D7986A3A61E6}" destId="{9333ECE7-820E-4E3B-B0FB-52791B7635C2}" srcOrd="1" destOrd="0" presId="urn:microsoft.com/office/officeart/2005/8/layout/default"/>
    <dgm:cxn modelId="{5BC92E4D-BD49-4E07-8260-597E2301334F}" type="presParOf" srcId="{F58F5BB4-8431-4A87-9E35-D7986A3A61E6}" destId="{9886B2B1-2375-4016-951E-4CFD6972E02C}" srcOrd="2" destOrd="0" presId="urn:microsoft.com/office/officeart/2005/8/layout/default"/>
    <dgm:cxn modelId="{97995A98-BD49-4CFD-B020-BBBC6A184AD6}" type="presParOf" srcId="{F58F5BB4-8431-4A87-9E35-D7986A3A61E6}" destId="{0F5C2A90-E31D-4F4F-A640-60C9114E44BC}" srcOrd="3" destOrd="0" presId="urn:microsoft.com/office/officeart/2005/8/layout/default"/>
    <dgm:cxn modelId="{FCD9D53C-4A71-4566-96F0-FFE2E74C95D3}" type="presParOf" srcId="{F58F5BB4-8431-4A87-9E35-D7986A3A61E6}" destId="{B2027131-FBFF-4AAC-95BD-A2A974317AB6}" srcOrd="4" destOrd="0" presId="urn:microsoft.com/office/officeart/2005/8/layout/default"/>
    <dgm:cxn modelId="{754325A0-616D-4D16-A981-9671743422A1}" type="presParOf" srcId="{F58F5BB4-8431-4A87-9E35-D7986A3A61E6}" destId="{5416EF9A-7C75-42A7-BA66-CE2444198297}" srcOrd="5" destOrd="0" presId="urn:microsoft.com/office/officeart/2005/8/layout/default"/>
    <dgm:cxn modelId="{64E10770-5725-433D-8343-38FA85321C28}" type="presParOf" srcId="{F58F5BB4-8431-4A87-9E35-D7986A3A61E6}" destId="{F55ABA07-B733-49CC-B785-9E460DC7EB7A}" srcOrd="6" destOrd="0" presId="urn:microsoft.com/office/officeart/2005/8/layout/default"/>
    <dgm:cxn modelId="{88137143-478C-4C10-AD9E-C8B9B44BE7C5}" type="presParOf" srcId="{F58F5BB4-8431-4A87-9E35-D7986A3A61E6}" destId="{F33AAAE1-AD01-450F-9913-E2E1C0840879}" srcOrd="7" destOrd="0" presId="urn:microsoft.com/office/officeart/2005/8/layout/default"/>
    <dgm:cxn modelId="{44EE56B4-528A-461A-BD8E-18FC1D17E943}" type="presParOf" srcId="{F58F5BB4-8431-4A87-9E35-D7986A3A61E6}" destId="{583D29BD-B291-455A-AB8C-C14EEED98254}" srcOrd="8" destOrd="0" presId="urn:microsoft.com/office/officeart/2005/8/layout/default"/>
    <dgm:cxn modelId="{D656563F-ED19-49D4-989A-24CB77841AFB}" type="presParOf" srcId="{F58F5BB4-8431-4A87-9E35-D7986A3A61E6}" destId="{810DF1A5-CE80-4E1E-AD03-064D3323427F}" srcOrd="9" destOrd="0" presId="urn:microsoft.com/office/officeart/2005/8/layout/default"/>
    <dgm:cxn modelId="{DEA4CA9A-DB1E-4C05-A0B6-39E95DEF6BF5}" type="presParOf" srcId="{F58F5BB4-8431-4A87-9E35-D7986A3A61E6}" destId="{16165FD9-79CE-4EB7-A07E-2F2FE7714AC9}" srcOrd="10" destOrd="0" presId="urn:microsoft.com/office/officeart/2005/8/layout/default"/>
    <dgm:cxn modelId="{1EE21591-51FC-4896-ADB9-D4CD38272F5D}" type="presParOf" srcId="{F58F5BB4-8431-4A87-9E35-D7986A3A61E6}" destId="{4F25851A-C748-4B12-B813-E293C0E43E14}" srcOrd="11" destOrd="0" presId="urn:microsoft.com/office/officeart/2005/8/layout/default"/>
    <dgm:cxn modelId="{D18DE6D7-E67E-40A8-9F8F-5D978B04314E}" type="presParOf" srcId="{F58F5BB4-8431-4A87-9E35-D7986A3A61E6}" destId="{F17A9B9E-ECB9-4192-AAB0-25CB50D458A1}" srcOrd="12" destOrd="0" presId="urn:microsoft.com/office/officeart/2005/8/layout/default"/>
    <dgm:cxn modelId="{3C4656C0-6674-4703-B8FB-2470F4BB0793}" type="presParOf" srcId="{F58F5BB4-8431-4A87-9E35-D7986A3A61E6}" destId="{5DCDCE7D-8A3C-42EB-89B5-C186ADE03A7D}" srcOrd="13" destOrd="0" presId="urn:microsoft.com/office/officeart/2005/8/layout/default"/>
    <dgm:cxn modelId="{C663C32E-B734-4FAD-B5AE-A21416A79CED}" type="presParOf" srcId="{F58F5BB4-8431-4A87-9E35-D7986A3A61E6}" destId="{33364B60-4955-459A-8206-4A0623409FA4}" srcOrd="14" destOrd="0" presId="urn:microsoft.com/office/officeart/2005/8/layout/default"/>
    <dgm:cxn modelId="{923C0B4E-5EFD-4DC3-84B6-7A6894695DA3}" type="presParOf" srcId="{F58F5BB4-8431-4A87-9E35-D7986A3A61E6}" destId="{92674227-11C8-4209-BFE2-419416ABB876}" srcOrd="15" destOrd="0" presId="urn:microsoft.com/office/officeart/2005/8/layout/default"/>
    <dgm:cxn modelId="{00045369-55DD-49F4-AAF7-C02045D21037}" type="presParOf" srcId="{F58F5BB4-8431-4A87-9E35-D7986A3A61E6}" destId="{A8DDAF2E-05EC-4249-9641-DC1AD11BB44D}" srcOrd="16" destOrd="0" presId="urn:microsoft.com/office/officeart/2005/8/layout/default"/>
    <dgm:cxn modelId="{0587AF48-DE77-47AC-8196-B21491DF62D6}" type="presParOf" srcId="{F58F5BB4-8431-4A87-9E35-D7986A3A61E6}" destId="{6216334E-FA43-4281-A444-0F48B31A8C94}" srcOrd="17" destOrd="0" presId="urn:microsoft.com/office/officeart/2005/8/layout/default"/>
    <dgm:cxn modelId="{70511009-25A7-47F1-AE8F-D650B1C5CB46}" type="presParOf" srcId="{F58F5BB4-8431-4A87-9E35-D7986A3A61E6}" destId="{B640D0F9-DB30-4CFE-A920-A15CAF781C82}" srcOrd="18" destOrd="0" presId="urn:microsoft.com/office/officeart/2005/8/layout/default"/>
    <dgm:cxn modelId="{0EB19549-BC0E-466F-80BF-D9432DD214DE}" type="presParOf" srcId="{F58F5BB4-8431-4A87-9E35-D7986A3A61E6}" destId="{26578B93-2C5D-4D6A-8E59-C268C683C70F}" srcOrd="19" destOrd="0" presId="urn:microsoft.com/office/officeart/2005/8/layout/default"/>
    <dgm:cxn modelId="{24AB0778-6E89-4A1F-B987-764B42903D80}" type="presParOf" srcId="{F58F5BB4-8431-4A87-9E35-D7986A3A61E6}" destId="{D79440C6-2AD4-4925-90A4-F3D2B3EC074B}" srcOrd="20" destOrd="0" presId="urn:microsoft.com/office/officeart/2005/8/layout/default"/>
    <dgm:cxn modelId="{997ADE6D-847D-4AE3-B99D-00074793E720}" type="presParOf" srcId="{F58F5BB4-8431-4A87-9E35-D7986A3A61E6}" destId="{69730C54-1C02-4EB8-8AA0-23ACE0FA7444}" srcOrd="21" destOrd="0" presId="urn:microsoft.com/office/officeart/2005/8/layout/default"/>
    <dgm:cxn modelId="{372A6DB8-60F9-4EA7-B815-E3ECD3C368CE}" type="presParOf" srcId="{F58F5BB4-8431-4A87-9E35-D7986A3A61E6}" destId="{361B94F5-1F86-43E9-B963-57E1E02D6992}" srcOrd="22" destOrd="0" presId="urn:microsoft.com/office/officeart/2005/8/layout/default"/>
    <dgm:cxn modelId="{5A11E829-89CA-41EC-8CAB-4E79D82D9388}" type="presParOf" srcId="{F58F5BB4-8431-4A87-9E35-D7986A3A61E6}" destId="{3DBAF81E-DD7D-44AC-B634-C1A4EEB4A805}" srcOrd="23" destOrd="0" presId="urn:microsoft.com/office/officeart/2005/8/layout/default"/>
    <dgm:cxn modelId="{A05826A3-3AFF-4009-B6AF-69F2FB3DAE52}" type="presParOf" srcId="{F58F5BB4-8431-4A87-9E35-D7986A3A61E6}" destId="{8E84EE06-D7EE-48AA-9F97-057121A8D1E2}" srcOrd="24" destOrd="0" presId="urn:microsoft.com/office/officeart/2005/8/layout/default"/>
    <dgm:cxn modelId="{8DE70302-CB1B-4F40-B3AC-D4B3DE60955D}" type="presParOf" srcId="{F58F5BB4-8431-4A87-9E35-D7986A3A61E6}" destId="{CE1A4995-F1A2-48D5-AC08-99C2DE163D6A}" srcOrd="25" destOrd="0" presId="urn:microsoft.com/office/officeart/2005/8/layout/default"/>
    <dgm:cxn modelId="{607BAC83-D7A0-4841-88A9-00DDA550162B}" type="presParOf" srcId="{F58F5BB4-8431-4A87-9E35-D7986A3A61E6}" destId="{52896827-A16A-4DE3-86CC-2EBF798A08E9}" srcOrd="26" destOrd="0" presId="urn:microsoft.com/office/officeart/2005/8/layout/default"/>
    <dgm:cxn modelId="{35A91D31-5ADC-4E12-A0A1-68473D10F917}" type="presParOf" srcId="{F58F5BB4-8431-4A87-9E35-D7986A3A61E6}" destId="{4BB3DEF1-16F7-414A-B630-CBE3C92053E7}" srcOrd="27" destOrd="0" presId="urn:microsoft.com/office/officeart/2005/8/layout/default"/>
    <dgm:cxn modelId="{5F312320-FAA3-4450-9761-2C537FC62791}" type="presParOf" srcId="{F58F5BB4-8431-4A87-9E35-D7986A3A61E6}" destId="{8729EA0F-CE38-4E15-8E94-1953FAA1DE40}" srcOrd="28" destOrd="0" presId="urn:microsoft.com/office/officeart/2005/8/layout/default"/>
    <dgm:cxn modelId="{6D7D24F8-9392-42CF-89D9-303C87370620}" type="presParOf" srcId="{F58F5BB4-8431-4A87-9E35-D7986A3A61E6}" destId="{C470581E-3011-4A1D-BBE7-BF710EFB6CF7}" srcOrd="29" destOrd="0" presId="urn:microsoft.com/office/officeart/2005/8/layout/default"/>
    <dgm:cxn modelId="{371B2915-F0AB-4D2D-B3D1-FBA2DE087AA3}" type="presParOf" srcId="{F58F5BB4-8431-4A87-9E35-D7986A3A61E6}" destId="{D0DAFC3D-1638-4D7A-84C4-50DE763EF217}" srcOrd="30" destOrd="0" presId="urn:microsoft.com/office/officeart/2005/8/layout/default"/>
    <dgm:cxn modelId="{D5120F7F-7948-48A2-B80C-66FFCE550700}" type="presParOf" srcId="{F58F5BB4-8431-4A87-9E35-D7986A3A61E6}" destId="{4FD3F19D-1AA7-4183-8F02-B35A450C47C3}" srcOrd="31" destOrd="0" presId="urn:microsoft.com/office/officeart/2005/8/layout/default"/>
    <dgm:cxn modelId="{77E2A4F6-714B-4CCC-957D-37DB9ADAFF3C}" type="presParOf" srcId="{F58F5BB4-8431-4A87-9E35-D7986A3A61E6}" destId="{96F037BF-B4D5-4BFE-97C6-167764A94772}" srcOrd="32" destOrd="0" presId="urn:microsoft.com/office/officeart/2005/8/layout/default"/>
    <dgm:cxn modelId="{67E6142A-34C9-475B-BF59-FBC1670D4024}" type="presParOf" srcId="{F58F5BB4-8431-4A87-9E35-D7986A3A61E6}" destId="{D91E79FD-CD0D-4DB3-B3C1-B96B24A17C81}" srcOrd="33" destOrd="0" presId="urn:microsoft.com/office/officeart/2005/8/layout/default"/>
    <dgm:cxn modelId="{7490CE8E-F1B4-46A6-A45D-2CD8B0829F7F}" type="presParOf" srcId="{F58F5BB4-8431-4A87-9E35-D7986A3A61E6}" destId="{540D812B-6FDA-4EA3-B598-9A6D667266FD}" srcOrd="34" destOrd="0" presId="urn:microsoft.com/office/officeart/2005/8/layout/default"/>
    <dgm:cxn modelId="{7324A220-E1F5-4E90-94C5-ECDD9CA241ED}" type="presParOf" srcId="{F58F5BB4-8431-4A87-9E35-D7986A3A61E6}" destId="{EF13970F-4C9D-4601-924B-272347152079}" srcOrd="35" destOrd="0" presId="urn:microsoft.com/office/officeart/2005/8/layout/default"/>
    <dgm:cxn modelId="{559CE17F-E331-4C30-BE21-6D917CBAC9BE}" type="presParOf" srcId="{F58F5BB4-8431-4A87-9E35-D7986A3A61E6}" destId="{92F1E300-970C-4996-BAED-9DF20EEE911D}" srcOrd="36" destOrd="0" presId="urn:microsoft.com/office/officeart/2005/8/layout/default"/>
    <dgm:cxn modelId="{291E2B40-D18B-49B9-B901-6E9A8FBAF115}" type="presParOf" srcId="{F58F5BB4-8431-4A87-9E35-D7986A3A61E6}" destId="{F19088DA-79CB-47F2-8029-6B15D6BD903D}" srcOrd="37" destOrd="0" presId="urn:microsoft.com/office/officeart/2005/8/layout/default"/>
    <dgm:cxn modelId="{364D72FC-AF4A-40B5-AA95-C08F5C0573D4}" type="presParOf" srcId="{F58F5BB4-8431-4A87-9E35-D7986A3A61E6}" destId="{72C9B642-DF25-4C9D-B085-AF7506C4C51B}" srcOrd="38" destOrd="0" presId="urn:microsoft.com/office/officeart/2005/8/layout/default"/>
    <dgm:cxn modelId="{BB4F5AAC-2F83-4F3E-8B19-9504F94C81E2}" type="presParOf" srcId="{F58F5BB4-8431-4A87-9E35-D7986A3A61E6}" destId="{73366D38-D7FE-431C-9AA3-399EA3DF6CD1}" srcOrd="39" destOrd="0" presId="urn:microsoft.com/office/officeart/2005/8/layout/default"/>
    <dgm:cxn modelId="{8FE9BCAA-C373-4160-B2CF-F7D0A657F13C}" type="presParOf" srcId="{F58F5BB4-8431-4A87-9E35-D7986A3A61E6}" destId="{ECD874FF-2F87-4BA0-8E65-9C048C5F766F}" srcOrd="4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EBEAB-96A6-446E-8F45-C1FE5D669F74}">
      <dsp:nvSpPr>
        <dsp:cNvPr id="0" name=""/>
        <dsp:cNvSpPr/>
      </dsp:nvSpPr>
      <dsp:spPr>
        <a:xfrm>
          <a:off x="1008" y="112029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Admission and recognition</a:t>
          </a:r>
        </a:p>
      </dsp:txBody>
      <dsp:txXfrm>
        <a:off x="1008" y="112029"/>
        <a:ext cx="1270436" cy="762262"/>
      </dsp:txXfrm>
    </dsp:sp>
    <dsp:sp modelId="{9886B2B1-2375-4016-951E-4CFD6972E02C}">
      <dsp:nvSpPr>
        <dsp:cNvPr id="0" name=""/>
        <dsp:cNvSpPr/>
      </dsp:nvSpPr>
      <dsp:spPr>
        <a:xfrm>
          <a:off x="1398488" y="112029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Alumni engagement and relations</a:t>
          </a:r>
        </a:p>
      </dsp:txBody>
      <dsp:txXfrm>
        <a:off x="1398488" y="112029"/>
        <a:ext cx="1270436" cy="762262"/>
      </dsp:txXfrm>
    </dsp:sp>
    <dsp:sp modelId="{B2027131-FBFF-4AAC-95BD-A2A974317AB6}">
      <dsp:nvSpPr>
        <dsp:cNvPr id="0" name=""/>
        <dsp:cNvSpPr/>
      </dsp:nvSpPr>
      <dsp:spPr>
        <a:xfrm>
          <a:off x="2795969" y="112029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Climate action and environmental sustainability</a:t>
          </a:r>
        </a:p>
      </dsp:txBody>
      <dsp:txXfrm>
        <a:off x="2795969" y="112029"/>
        <a:ext cx="1270436" cy="762262"/>
      </dsp:txXfrm>
    </dsp:sp>
    <dsp:sp modelId="{F55ABA07-B733-49CC-B785-9E460DC7EB7A}">
      <dsp:nvSpPr>
        <dsp:cNvPr id="0" name=""/>
        <dsp:cNvSpPr/>
      </dsp:nvSpPr>
      <dsp:spPr>
        <a:xfrm>
          <a:off x="4193449" y="112029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Early-career professionals</a:t>
          </a:r>
        </a:p>
      </dsp:txBody>
      <dsp:txXfrm>
        <a:off x="4193449" y="112029"/>
        <a:ext cx="1270436" cy="762262"/>
      </dsp:txXfrm>
    </dsp:sp>
    <dsp:sp modelId="{583D29BD-B291-455A-AB8C-C14EEED98254}">
      <dsp:nvSpPr>
        <dsp:cNvPr id="0" name=""/>
        <dsp:cNvSpPr/>
      </dsp:nvSpPr>
      <dsp:spPr>
        <a:xfrm>
          <a:off x="5590930" y="112029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Erasmus+</a:t>
          </a:r>
        </a:p>
      </dsp:txBody>
      <dsp:txXfrm>
        <a:off x="5590930" y="112029"/>
        <a:ext cx="1270436" cy="762262"/>
      </dsp:txXfrm>
    </dsp:sp>
    <dsp:sp modelId="{16165FD9-79CE-4EB7-A07E-2F2FE7714AC9}">
      <dsp:nvSpPr>
        <dsp:cNvPr id="0" name=""/>
        <dsp:cNvSpPr/>
      </dsp:nvSpPr>
      <dsp:spPr>
        <a:xfrm>
          <a:off x="6988410" y="112029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European university alliances</a:t>
          </a:r>
        </a:p>
      </dsp:txBody>
      <dsp:txXfrm>
        <a:off x="6988410" y="112029"/>
        <a:ext cx="1270436" cy="762262"/>
      </dsp:txXfrm>
    </dsp:sp>
    <dsp:sp modelId="{F17A9B9E-ECB9-4192-AAB0-25CB50D458A1}">
      <dsp:nvSpPr>
        <dsp:cNvPr id="0" name=""/>
        <dsp:cNvSpPr/>
      </dsp:nvSpPr>
      <dsp:spPr>
        <a:xfrm>
          <a:off x="1008" y="1001335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Global engagement</a:t>
          </a:r>
        </a:p>
      </dsp:txBody>
      <dsp:txXfrm>
        <a:off x="1008" y="1001335"/>
        <a:ext cx="1270436" cy="762262"/>
      </dsp:txXfrm>
    </dsp:sp>
    <dsp:sp modelId="{33364B60-4955-459A-8206-4A0623409FA4}">
      <dsp:nvSpPr>
        <dsp:cNvPr id="0" name=""/>
        <dsp:cNvSpPr/>
      </dsp:nvSpPr>
      <dsp:spPr>
        <a:xfrm>
          <a:off x="1398488" y="1001335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Inclusion and diversity</a:t>
          </a:r>
        </a:p>
      </dsp:txBody>
      <dsp:txXfrm>
        <a:off x="1398488" y="1001335"/>
        <a:ext cx="1270436" cy="762262"/>
      </dsp:txXfrm>
    </dsp:sp>
    <dsp:sp modelId="{A8DDAF2E-05EC-4249-9641-DC1AD11BB44D}">
      <dsp:nvSpPr>
        <dsp:cNvPr id="0" name=""/>
        <dsp:cNvSpPr/>
      </dsp:nvSpPr>
      <dsp:spPr>
        <a:xfrm>
          <a:off x="2795969" y="1001335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International office management</a:t>
          </a:r>
        </a:p>
      </dsp:txBody>
      <dsp:txXfrm>
        <a:off x="2795969" y="1001335"/>
        <a:ext cx="1270436" cy="762262"/>
      </dsp:txXfrm>
    </dsp:sp>
    <dsp:sp modelId="{B640D0F9-DB30-4CFE-A920-A15CAF781C82}">
      <dsp:nvSpPr>
        <dsp:cNvPr id="0" name=""/>
        <dsp:cNvSpPr/>
      </dsp:nvSpPr>
      <dsp:spPr>
        <a:xfrm>
          <a:off x="4193449" y="1001335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err="1">
              <a:solidFill>
                <a:sysClr val="window" lastClr="FFFFFF"/>
              </a:solidFill>
              <a:latin typeface="Arial"/>
              <a:ea typeface="+mn-ea"/>
              <a:cs typeface="Arial"/>
            </a:rPr>
            <a:t>Internationalisation</a:t>
          </a: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 at Home and of the curriculum</a:t>
          </a:r>
        </a:p>
      </dsp:txBody>
      <dsp:txXfrm>
        <a:off x="4193449" y="1001335"/>
        <a:ext cx="1270436" cy="762262"/>
      </dsp:txXfrm>
    </dsp:sp>
    <dsp:sp modelId="{D79440C6-2AD4-4925-90A4-F3D2B3EC074B}">
      <dsp:nvSpPr>
        <dsp:cNvPr id="0" name=""/>
        <dsp:cNvSpPr/>
      </dsp:nvSpPr>
      <dsp:spPr>
        <a:xfrm>
          <a:off x="5590930" y="1001335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Joint degree </a:t>
          </a:r>
          <a:r>
            <a:rPr lang="en-US" sz="900" b="0" kern="1200" err="1">
              <a:solidFill>
                <a:sysClr val="window" lastClr="FFFFFF"/>
              </a:solidFill>
              <a:latin typeface="Arial"/>
              <a:ea typeface="+mn-ea"/>
              <a:cs typeface="Arial"/>
            </a:rPr>
            <a:t>programmes</a:t>
          </a:r>
        </a:p>
      </dsp:txBody>
      <dsp:txXfrm>
        <a:off x="5590930" y="1001335"/>
        <a:ext cx="1270436" cy="762262"/>
      </dsp:txXfrm>
    </dsp:sp>
    <dsp:sp modelId="{361B94F5-1F86-43E9-B963-57E1E02D6992}">
      <dsp:nvSpPr>
        <dsp:cNvPr id="0" name=""/>
        <dsp:cNvSpPr/>
      </dsp:nvSpPr>
      <dsp:spPr>
        <a:xfrm>
          <a:off x="6988410" y="1001335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Marketing and recruitment</a:t>
          </a:r>
        </a:p>
      </dsp:txBody>
      <dsp:txXfrm>
        <a:off x="6988410" y="1001335"/>
        <a:ext cx="1270436" cy="762262"/>
      </dsp:txXfrm>
    </dsp:sp>
    <dsp:sp modelId="{8E84EE06-D7EE-48AA-9F97-057121A8D1E2}">
      <dsp:nvSpPr>
        <dsp:cNvPr id="0" name=""/>
        <dsp:cNvSpPr/>
      </dsp:nvSpPr>
      <dsp:spPr>
        <a:xfrm>
          <a:off x="1008" y="1890640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Online, blended and hybrid learning</a:t>
          </a:r>
        </a:p>
      </dsp:txBody>
      <dsp:txXfrm>
        <a:off x="1008" y="1890640"/>
        <a:ext cx="1270436" cy="762262"/>
      </dsp:txXfrm>
    </dsp:sp>
    <dsp:sp modelId="{52896827-A16A-4DE3-86CC-2EBF798A08E9}">
      <dsp:nvSpPr>
        <dsp:cNvPr id="0" name=""/>
        <dsp:cNvSpPr/>
      </dsp:nvSpPr>
      <dsp:spPr>
        <a:xfrm>
          <a:off x="1398488" y="1890640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Researchers on </a:t>
          </a:r>
          <a:r>
            <a:rPr lang="en-US" sz="900" b="0" kern="1200" err="1">
              <a:solidFill>
                <a:sysClr val="window" lastClr="FFFFFF"/>
              </a:solidFill>
              <a:latin typeface="Arial"/>
              <a:ea typeface="+mn-ea"/>
              <a:cs typeface="Arial"/>
            </a:rPr>
            <a:t>internationalisation</a:t>
          </a:r>
          <a:endParaRPr lang="en-US" sz="900" b="0" kern="1200">
            <a:solidFill>
              <a:sysClr val="window" lastClr="FFFFFF"/>
            </a:solidFill>
            <a:latin typeface="Arial"/>
            <a:ea typeface="+mn-ea"/>
            <a:cs typeface="Arial"/>
          </a:endParaRPr>
        </a:p>
      </dsp:txBody>
      <dsp:txXfrm>
        <a:off x="1398488" y="1890640"/>
        <a:ext cx="1270436" cy="762262"/>
      </dsp:txXfrm>
    </dsp:sp>
    <dsp:sp modelId="{8729EA0F-CE38-4E15-8E94-1953FAA1DE40}">
      <dsp:nvSpPr>
        <dsp:cNvPr id="0" name=""/>
        <dsp:cNvSpPr/>
      </dsp:nvSpPr>
      <dsp:spPr>
        <a:xfrm>
          <a:off x="2795969" y="1890640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Risk management and knowledge security</a:t>
          </a:r>
        </a:p>
      </dsp:txBody>
      <dsp:txXfrm>
        <a:off x="2795969" y="1890640"/>
        <a:ext cx="1270436" cy="762262"/>
      </dsp:txXfrm>
    </dsp:sp>
    <dsp:sp modelId="{D0DAFC3D-1638-4D7A-84C4-50DE763EF217}">
      <dsp:nvSpPr>
        <dsp:cNvPr id="0" name=""/>
        <dsp:cNvSpPr/>
      </dsp:nvSpPr>
      <dsp:spPr>
        <a:xfrm>
          <a:off x="4193449" y="1890640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Staff mobility</a:t>
          </a:r>
        </a:p>
      </dsp:txBody>
      <dsp:txXfrm>
        <a:off x="4193449" y="1890640"/>
        <a:ext cx="1270436" cy="762262"/>
      </dsp:txXfrm>
    </dsp:sp>
    <dsp:sp modelId="{96F037BF-B4D5-4BFE-97C6-167764A94772}">
      <dsp:nvSpPr>
        <dsp:cNvPr id="0" name=""/>
        <dsp:cNvSpPr/>
      </dsp:nvSpPr>
      <dsp:spPr>
        <a:xfrm>
          <a:off x="5590930" y="1890640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Strategic partnerships</a:t>
          </a:r>
        </a:p>
      </dsp:txBody>
      <dsp:txXfrm>
        <a:off x="5590930" y="1890640"/>
        <a:ext cx="1270436" cy="762262"/>
      </dsp:txXfrm>
    </dsp:sp>
    <dsp:sp modelId="{540D812B-6FDA-4EA3-B598-9A6D667266FD}">
      <dsp:nvSpPr>
        <dsp:cNvPr id="0" name=""/>
        <dsp:cNvSpPr/>
      </dsp:nvSpPr>
      <dsp:spPr>
        <a:xfrm>
          <a:off x="6988410" y="1890640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Strategy and planning</a:t>
          </a:r>
        </a:p>
      </dsp:txBody>
      <dsp:txXfrm>
        <a:off x="6988410" y="1890640"/>
        <a:ext cx="1270436" cy="762262"/>
      </dsp:txXfrm>
    </dsp:sp>
    <dsp:sp modelId="{92F1E300-970C-4996-BAED-9DF20EEE911D}">
      <dsp:nvSpPr>
        <dsp:cNvPr id="0" name=""/>
        <dsp:cNvSpPr/>
      </dsp:nvSpPr>
      <dsp:spPr>
        <a:xfrm>
          <a:off x="2097229" y="2779946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Student mental health and well-being</a:t>
          </a:r>
        </a:p>
      </dsp:txBody>
      <dsp:txXfrm>
        <a:off x="2097229" y="2779946"/>
        <a:ext cx="1270436" cy="762262"/>
      </dsp:txXfrm>
    </dsp:sp>
    <dsp:sp modelId="{72C9B642-DF25-4C9D-B085-AF7506C4C51B}">
      <dsp:nvSpPr>
        <dsp:cNvPr id="0" name=""/>
        <dsp:cNvSpPr/>
      </dsp:nvSpPr>
      <dsp:spPr>
        <a:xfrm>
          <a:off x="3494709" y="2779946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Student mobility</a:t>
          </a:r>
        </a:p>
      </dsp:txBody>
      <dsp:txXfrm>
        <a:off x="3494709" y="2779946"/>
        <a:ext cx="1270436" cy="762262"/>
      </dsp:txXfrm>
    </dsp:sp>
    <dsp:sp modelId="{ECD874FF-2F87-4BA0-8E65-9C048C5F766F}">
      <dsp:nvSpPr>
        <dsp:cNvPr id="0" name=""/>
        <dsp:cNvSpPr/>
      </dsp:nvSpPr>
      <dsp:spPr>
        <a:xfrm>
          <a:off x="4892190" y="2779946"/>
          <a:ext cx="1270436" cy="76226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>
              <a:solidFill>
                <a:sysClr val="window" lastClr="FFFFFF"/>
              </a:solidFill>
              <a:latin typeface="Arial"/>
              <a:ea typeface="+mn-ea"/>
              <a:cs typeface="Arial"/>
            </a:rPr>
            <a:t>Summer schools</a:t>
          </a:r>
        </a:p>
      </dsp:txBody>
      <dsp:txXfrm>
        <a:off x="4892190" y="2779946"/>
        <a:ext cx="1270436" cy="762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9F0D3-49E2-E34B-8E0D-B2A988B6850B}" type="datetime4">
              <a:rPr lang="en-US" smtClean="0"/>
              <a:pPr/>
              <a:t>September 9, 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0B9B4-E665-4434-8FC4-EECD92B973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44525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CFCDB-A766-6946-B677-2770DDCD5183}" type="datetime4">
              <a:rPr lang="en-US" smtClean="0"/>
              <a:pPr/>
              <a:t>September 9, 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4A7DE-F513-414B-8EAB-B8A19E9A25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173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83CFCDB-A766-6946-B677-2770DDCD5183}" type="datetime4">
              <a:rPr lang="en-US" smtClean="0"/>
              <a:pPr/>
              <a:t>September 9, 2024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4A7DE-F513-414B-8EAB-B8A19E9A25B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95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square with white text&#10;&#10;Description automatically generated">
            <a:extLst>
              <a:ext uri="{FF2B5EF4-FFF2-40B4-BE49-F238E27FC236}">
                <a16:creationId xmlns:a16="http://schemas.microsoft.com/office/drawing/2014/main" id="{4467FC23-9666-86F0-8F39-BB939F90C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2498653"/>
            <a:ext cx="7504112" cy="156931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28256" y="4876006"/>
            <a:ext cx="914400" cy="26749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EF3E36A-45DA-3964-A9B4-5C7B67CBB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0600" y="1805385"/>
            <a:ext cx="7504112" cy="4572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0A6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Welcome to session</a:t>
            </a:r>
          </a:p>
        </p:txBody>
      </p:sp>
    </p:spTree>
    <p:extLst>
      <p:ext uri="{BB962C8B-B14F-4D97-AF65-F5344CB8AC3E}">
        <p14:creationId xmlns:p14="http://schemas.microsoft.com/office/powerpoint/2010/main" val="295785989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77428"/>
            <a:ext cx="3008313" cy="628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7428"/>
            <a:ext cx="5111750" cy="408027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06078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BF62CE-8711-274D-BB43-DF6AD62D8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4876006"/>
            <a:ext cx="914400" cy="267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1077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540919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40005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3965973"/>
            <a:ext cx="5486400" cy="5488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9C58AA-F9DB-F744-9AAE-955D54531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4876006"/>
            <a:ext cx="914400" cy="267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2996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57301"/>
            <a:ext cx="8229600" cy="3257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2AFF5E-AC6B-8D4B-9B1B-16828C20B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4876006"/>
            <a:ext cx="914400" cy="267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996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3851672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38516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DD5AACA-4543-A243-97F5-EA28BD259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4876006"/>
            <a:ext cx="914400" cy="267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01235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DD5AACA-4543-A243-97F5-EA28BD259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4876006"/>
            <a:ext cx="914400" cy="267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855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5035536-F52C-07DC-71C4-EA575C66D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4876006"/>
            <a:ext cx="914400" cy="267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9670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urple and white banner with text&#10;&#10;Description automatically generated">
            <a:extLst>
              <a:ext uri="{FF2B5EF4-FFF2-40B4-BE49-F238E27FC236}">
                <a16:creationId xmlns:a16="http://schemas.microsoft.com/office/drawing/2014/main" id="{9C5A90E2-BCF8-C617-DDFC-40A23539B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504112" cy="171333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 cap="all">
                <a:solidFill>
                  <a:srgbClr val="57238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0600" y="1939665"/>
            <a:ext cx="7504112" cy="4572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0A6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Welcome to session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455876-A77A-4658-0C04-A23E0127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28256" y="4876006"/>
            <a:ext cx="914400" cy="26749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70740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7A241B-39CF-B973-8891-1B397B546F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8474064-B991-7CFB-A3F4-2959871DC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14"/>
          <a:stretch/>
        </p:blipFill>
        <p:spPr>
          <a:xfrm>
            <a:off x="0" y="126900"/>
            <a:ext cx="9144000" cy="136120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42A098-202E-6687-1ED9-085F3EACF7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568810"/>
            <a:ext cx="8447809" cy="2889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pic>
        <p:nvPicPr>
          <p:cNvPr id="2" name="Picture 1" descr="A purple and white banner with text&#10;&#10;Description automatically generated">
            <a:extLst>
              <a:ext uri="{FF2B5EF4-FFF2-40B4-BE49-F238E27FC236}">
                <a16:creationId xmlns:a16="http://schemas.microsoft.com/office/drawing/2014/main" id="{BAF33E6C-3EBA-6454-8167-9A06E517CF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7965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C7C029-2934-1010-20FF-DA921584E2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929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71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85800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algn="l">
              <a:defRPr sz="4000">
                <a:solidFill>
                  <a:srgbClr val="8CB63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FAC54F-BFFC-8540-8E2E-6F5A4F0CC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4876006"/>
            <a:ext cx="914400" cy="267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5303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71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85800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algn="l">
              <a:defRPr sz="4000">
                <a:solidFill>
                  <a:srgbClr val="8CB63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FAC54F-BFFC-8540-8E2E-6F5A4F0CC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4876006"/>
            <a:ext cx="914400" cy="267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20734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3210CC-1883-BF4D-AA8C-4084ABD68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4876006"/>
            <a:ext cx="914400" cy="267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02542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67746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6860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67746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6860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93E674D-1B97-804F-9E1C-F05F47AE0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0" y="4876006"/>
            <a:ext cx="914400" cy="267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55493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6E2340-8DC4-B445-BF1B-A60AD3490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4876006"/>
            <a:ext cx="914400" cy="267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31155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405"/>
            <a:ext cx="8255620" cy="713824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598"/>
            <a:ext cx="8255620" cy="3186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876006"/>
            <a:ext cx="914400" cy="267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69BF78B-CE06-397E-F4AC-8BFBAB2DE92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64" r:id="rId3"/>
    <p:sldLayoutId id="2147483665" r:id="rId4"/>
    <p:sldLayoutId id="2147483650" r:id="rId5"/>
    <p:sldLayoutId id="2147483663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55" r:id="rId15"/>
  </p:sldLayoutIdLst>
  <p:transition spd="slow">
    <p:fade/>
  </p:transition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rgbClr val="8CB63B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1A116-649C-52B7-4F10-8037786A1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3" name="Picture 2" descr="A river with a bridge and a pink sky&#10;&#10;Description automatically generated">
            <a:extLst>
              <a:ext uri="{FF2B5EF4-FFF2-40B4-BE49-F238E27FC236}">
                <a16:creationId xmlns:a16="http://schemas.microsoft.com/office/drawing/2014/main" id="{10DC0CD2-AA0C-14D1-4DC8-9AB9534EF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8315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F25F65-536C-D136-D04C-9B39BCB778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385BD-F786-AE09-390E-8A8EEA02E5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568810"/>
            <a:ext cx="8091905" cy="288910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/>
              <a:t>Use the templates and blank slides in this deck to create an overview of the top insights and take-aways to share with your colleagues.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Add more slides by copy/pasting or add a blank slide by clicking the ‘New slide’ button in the home ribbon. 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718896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F25F65-536C-D136-D04C-9B39BCB778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385BD-F786-AE09-390E-8A8EEA02E5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568811"/>
            <a:ext cx="4334379" cy="2853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When finished, save your presentation as a ‘Show’ or ‘Export to video’ to share your take-aways in an easy-to-view format for your colleagues. </a:t>
            </a:r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D0AB7-9B33-9CC4-0230-7EA719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4" t="4148" r="51605" b="65103"/>
          <a:stretch/>
        </p:blipFill>
        <p:spPr>
          <a:xfrm>
            <a:off x="5035107" y="1832068"/>
            <a:ext cx="3209857" cy="17836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C4DBCA4-7E76-19AF-A92B-6C7F4FBE950F}"/>
              </a:ext>
            </a:extLst>
          </p:cNvPr>
          <p:cNvSpPr/>
          <p:nvPr/>
        </p:nvSpPr>
        <p:spPr>
          <a:xfrm>
            <a:off x="5267129" y="2044720"/>
            <a:ext cx="1190978" cy="767645"/>
          </a:xfrm>
          <a:prstGeom prst="ellipse">
            <a:avLst/>
          </a:prstGeom>
          <a:noFill/>
          <a:ln>
            <a:solidFill>
              <a:srgbClr val="FF2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2414696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F58291-CC88-3644-02E0-9E8C48E1E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FC04B-E7C9-70CA-EAC8-69EE348910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solidFill>
                  <a:srgbClr val="572382"/>
                </a:solidFill>
              </a:rPr>
              <a:t>Key take-aways from the week</a:t>
            </a:r>
          </a:p>
          <a:p>
            <a:r>
              <a:rPr lang="en-GB">
                <a:solidFill>
                  <a:srgbClr val="404040"/>
                </a:solidFill>
              </a:rPr>
              <a:t>One</a:t>
            </a:r>
          </a:p>
          <a:p>
            <a:r>
              <a:rPr lang="en-GB">
                <a:solidFill>
                  <a:srgbClr val="404040"/>
                </a:solidFill>
              </a:rPr>
              <a:t>Two </a:t>
            </a:r>
          </a:p>
          <a:p>
            <a:r>
              <a:rPr lang="en-GB">
                <a:solidFill>
                  <a:srgbClr val="404040"/>
                </a:solidFill>
              </a:rPr>
              <a:t>Three</a:t>
            </a:r>
            <a:endParaRPr lang="en-NL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3433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634692" y="247053"/>
            <a:ext cx="4896544" cy="54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7DB712"/>
                </a:solidFill>
                <a:latin typeface="+mj-lt"/>
                <a:ea typeface="ＭＳ Ｐゴシック" pitchFamily="23" charset="-128"/>
                <a:cs typeface="ＭＳ Ｐゴシック" pitchFamily="23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DB712"/>
                </a:solidFill>
                <a:latin typeface="Arial" pitchFamily="23" charset="0"/>
                <a:ea typeface="ＭＳ Ｐゴシック" pitchFamily="23" charset="-128"/>
                <a:cs typeface="ＭＳ Ｐゴシック" pitchFamily="23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DB712"/>
                </a:solidFill>
                <a:latin typeface="Arial" pitchFamily="23" charset="0"/>
                <a:ea typeface="ＭＳ Ｐゴシック" pitchFamily="23" charset="-128"/>
                <a:cs typeface="ＭＳ Ｐゴシック" pitchFamily="23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DB712"/>
                </a:solidFill>
                <a:latin typeface="Arial" pitchFamily="23" charset="0"/>
                <a:ea typeface="ＭＳ Ｐゴシック" pitchFamily="23" charset="-128"/>
                <a:cs typeface="ＭＳ Ｐゴシック" pitchFamily="23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DB712"/>
                </a:solidFill>
                <a:latin typeface="Arial" pitchFamily="23" charset="0"/>
                <a:ea typeface="ＭＳ Ｐゴシック" pitchFamily="23" charset="-128"/>
                <a:cs typeface="ＭＳ Ｐゴシック" pitchFamily="23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3" charset="0"/>
                <a:ea typeface="ＭＳ Ｐゴシック" pitchFamily="23" charset="-128"/>
                <a:cs typeface="ＭＳ Ｐゴシック" pitchFamily="2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3" charset="0"/>
                <a:ea typeface="ＭＳ Ｐゴシック" pitchFamily="23" charset="-128"/>
                <a:cs typeface="ＭＳ Ｐゴシック" pitchFamily="2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3" charset="0"/>
                <a:ea typeface="ＭＳ Ｐゴシック" pitchFamily="23" charset="-128"/>
                <a:cs typeface="ＭＳ Ｐゴシック" pitchFamily="2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3" charset="0"/>
                <a:ea typeface="ＭＳ Ｐゴシック" pitchFamily="23" charset="-128"/>
                <a:cs typeface="ＭＳ Ｐゴシック" pitchFamily="2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>
                <a:solidFill>
                  <a:srgbClr val="572382"/>
                </a:solidFill>
                <a:latin typeface="Arial"/>
                <a:cs typeface="Arial"/>
              </a:rPr>
              <a:t>Top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1DFF6-EC03-57CB-2325-22D624BC25E6}"/>
              </a:ext>
            </a:extLst>
          </p:cNvPr>
          <p:cNvSpPr txBox="1">
            <a:spLocks/>
          </p:cNvSpPr>
          <p:nvPr/>
        </p:nvSpPr>
        <p:spPr bwMode="auto">
          <a:xfrm>
            <a:off x="3634692" y="997179"/>
            <a:ext cx="5076917" cy="339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j-lt"/>
                <a:ea typeface="ＭＳ Ｐゴシック" pitchFamily="23" charset="-128"/>
                <a:cs typeface="Time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404040"/>
                </a:solidFill>
                <a:latin typeface="+mj-lt"/>
                <a:ea typeface="ＭＳ Ｐゴシック" pitchFamily="23" charset="-128"/>
                <a:cs typeface="Time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j-lt"/>
                <a:ea typeface="ＭＳ Ｐゴシック" pitchFamily="23" charset="-128"/>
                <a:cs typeface="Time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404040"/>
                </a:solidFill>
                <a:latin typeface="+mj-lt"/>
                <a:ea typeface="ＭＳ Ｐゴシック" pitchFamily="23" charset="-128"/>
                <a:cs typeface="Time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404040"/>
                </a:solidFill>
                <a:latin typeface="+mj-lt"/>
                <a:ea typeface="ＭＳ Ｐゴシック" pitchFamily="23" charset="-128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/>
                <a:cs typeface="Arial"/>
              </a:rPr>
              <a:t>Session name</a:t>
            </a:r>
            <a:endParaRPr lang="en-US"/>
          </a:p>
          <a:p>
            <a:pPr>
              <a:lnSpc>
                <a:spcPct val="120000"/>
              </a:lnSpc>
            </a:pP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/>
                <a:cs typeface="Arial"/>
              </a:rPr>
              <a:t>Session name</a:t>
            </a:r>
            <a:endParaRPr lang="en-GB" sz="2000" b="1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/>
                <a:cs typeface="Arial"/>
              </a:rPr>
              <a:t>Session name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group of people in a conference room&#10;&#10;Description automatically generated">
            <a:extLst>
              <a:ext uri="{FF2B5EF4-FFF2-40B4-BE49-F238E27FC236}">
                <a16:creationId xmlns:a16="http://schemas.microsoft.com/office/drawing/2014/main" id="{601C40DA-4C5C-53A4-2D6B-4E9BB9E5C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8" t="29698" r="10427"/>
          <a:stretch/>
        </p:blipFill>
        <p:spPr>
          <a:xfrm>
            <a:off x="0" y="0"/>
            <a:ext cx="3402419" cy="2130942"/>
          </a:xfrm>
          <a:prstGeom prst="rect">
            <a:avLst/>
          </a:prstGeom>
        </p:spPr>
      </p:pic>
      <p:pic>
        <p:nvPicPr>
          <p:cNvPr id="14" name="Picture 13" descr="A purple background with white text and arrows&#10;&#10;Description automatically generated">
            <a:extLst>
              <a:ext uri="{FF2B5EF4-FFF2-40B4-BE49-F238E27FC236}">
                <a16:creationId xmlns:a16="http://schemas.microsoft.com/office/drawing/2014/main" id="{10D5B462-1CA2-1E4A-388D-C80735C59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4878"/>
            <a:ext cx="3402419" cy="33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1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709E9A-A487-341B-2434-31E2ACDF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Session insights</a:t>
            </a:r>
          </a:p>
          <a:p>
            <a:r>
              <a:rPr lang="en-GB"/>
              <a:t>Top tips</a:t>
            </a:r>
          </a:p>
          <a:p>
            <a:pPr marL="0" indent="0">
              <a:buNone/>
            </a:pPr>
            <a:endParaRPr lang="en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F5D551-E540-8D1B-AD7E-40516FE8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>
                <a:solidFill>
                  <a:srgbClr val="572382"/>
                </a:solidFill>
              </a:rPr>
              <a:t>Session name</a:t>
            </a:r>
            <a:endParaRPr lang="en-NL" sz="3800">
              <a:solidFill>
                <a:srgbClr val="57238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83D61-FE10-4000-8780-96608CBFC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7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709E9A-A487-341B-2434-31E2ACDF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Name of article</a:t>
            </a:r>
          </a:p>
          <a:p>
            <a:r>
              <a:rPr lang="en-GB"/>
              <a:t>Name of publication</a:t>
            </a:r>
          </a:p>
          <a:p>
            <a:r>
              <a:rPr lang="en-GB"/>
              <a:t>Website</a:t>
            </a:r>
            <a:endParaRPr lang="en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F5D551-E540-8D1B-AD7E-40516FE8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>
                <a:solidFill>
                  <a:srgbClr val="572382"/>
                </a:solidFill>
              </a:rPr>
              <a:t>Helpful resources</a:t>
            </a:r>
            <a:endParaRPr lang="en-NL" sz="3800">
              <a:solidFill>
                <a:srgbClr val="57238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83D61-FE10-4000-8780-96608CBFC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0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E1CF4-AFE9-4C17-0CA7-EF691CF51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13" name="Content Placeholder 1">
            <a:extLst>
              <a:ext uri="{FF2B5EF4-FFF2-40B4-BE49-F238E27FC236}">
                <a16:creationId xmlns:a16="http://schemas.microsoft.com/office/drawing/2014/main" id="{ADBB5DE2-C1CC-1A5B-BA60-FAD51A276E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591070"/>
              </p:ext>
            </p:extLst>
          </p:nvPr>
        </p:nvGraphicFramePr>
        <p:xfrm>
          <a:off x="426945" y="1005362"/>
          <a:ext cx="8259856" cy="365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itle 2">
            <a:extLst>
              <a:ext uri="{FF2B5EF4-FFF2-40B4-BE49-F238E27FC236}">
                <a16:creationId xmlns:a16="http://schemas.microsoft.com/office/drawing/2014/main" id="{0A6BA6C8-453B-7641-3B79-AF938781A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85800"/>
          </a:xfrm>
        </p:spPr>
        <p:txBody>
          <a:bodyPr/>
          <a:lstStyle/>
          <a:p>
            <a:r>
              <a:rPr lang="en-GB" sz="3800">
                <a:solidFill>
                  <a:srgbClr val="572382"/>
                </a:solidFill>
              </a:rPr>
              <a:t>Communities of Practice to join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356BAA-0076-7B1F-2D9D-34F755FCB581}"/>
              </a:ext>
            </a:extLst>
          </p:cNvPr>
          <p:cNvSpPr txBox="1"/>
          <p:nvPr/>
        </p:nvSpPr>
        <p:spPr>
          <a:xfrm>
            <a:off x="2368994" y="4552838"/>
            <a:ext cx="662469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7F7F7F"/>
                </a:solidFill>
                <a:ea typeface="+mn-lt"/>
                <a:cs typeface="+mn-lt"/>
              </a:rPr>
              <a:t>https://www.eaie.org/my-eaie/community-platform.html</a:t>
            </a:r>
            <a:endParaRPr lang="en-US" sz="14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0300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709E9A-A487-341B-2434-31E2ACDF8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583"/>
            <a:ext cx="3482622" cy="1060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/>
              <a:t>Name</a:t>
            </a:r>
          </a:p>
          <a:p>
            <a:pPr marL="0" indent="0">
              <a:buNone/>
            </a:pPr>
            <a:r>
              <a:rPr lang="en-GB" sz="1600"/>
              <a:t>Organisation</a:t>
            </a:r>
          </a:p>
          <a:p>
            <a:pPr marL="0" indent="0">
              <a:buNone/>
            </a:pPr>
            <a:r>
              <a:rPr lang="en-GB" sz="1600"/>
              <a:t>Email</a:t>
            </a:r>
            <a:endParaRPr lang="en-NL" sz="1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F5D551-E540-8D1B-AD7E-40516FE8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>
                <a:solidFill>
                  <a:srgbClr val="572382"/>
                </a:solidFill>
              </a:rPr>
              <a:t>New contacts/partners</a:t>
            </a:r>
            <a:endParaRPr lang="en-NL" sz="3800">
              <a:solidFill>
                <a:srgbClr val="57238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83D61-FE10-4000-8780-96608CBFC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 Slide </a:t>
            </a:r>
            <a:fld id="{E5A2D1E2-AADD-4352-99BC-B8B0D40E53D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29B1095-62BB-0280-965E-560057D28C04}"/>
              </a:ext>
            </a:extLst>
          </p:cNvPr>
          <p:cNvSpPr txBox="1">
            <a:spLocks/>
          </p:cNvSpPr>
          <p:nvPr/>
        </p:nvSpPr>
        <p:spPr>
          <a:xfrm>
            <a:off x="4724400" y="1029788"/>
            <a:ext cx="3482622" cy="109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b="1"/>
              <a:t>Name</a:t>
            </a:r>
          </a:p>
          <a:p>
            <a:pPr marL="0" indent="0">
              <a:buFont typeface="Arial" pitchFamily="34" charset="0"/>
              <a:buNone/>
            </a:pPr>
            <a:r>
              <a:rPr lang="en-GB" sz="1600"/>
              <a:t>Organisation</a:t>
            </a:r>
          </a:p>
          <a:p>
            <a:pPr marL="0" indent="0">
              <a:buFont typeface="Arial" pitchFamily="34" charset="0"/>
              <a:buNone/>
            </a:pPr>
            <a:r>
              <a:rPr lang="en-GB" sz="1600"/>
              <a:t>Email</a:t>
            </a:r>
            <a:endParaRPr lang="en-NL" sz="160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2123C75-6EA2-E96C-D06D-084CA7B1138B}"/>
              </a:ext>
            </a:extLst>
          </p:cNvPr>
          <p:cNvSpPr txBox="1">
            <a:spLocks/>
          </p:cNvSpPr>
          <p:nvPr/>
        </p:nvSpPr>
        <p:spPr>
          <a:xfrm>
            <a:off x="457200" y="2340872"/>
            <a:ext cx="3482622" cy="1176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b="1"/>
              <a:t>Name</a:t>
            </a:r>
          </a:p>
          <a:p>
            <a:pPr marL="0" indent="0">
              <a:buFont typeface="Arial" pitchFamily="34" charset="0"/>
              <a:buNone/>
            </a:pPr>
            <a:r>
              <a:rPr lang="en-GB" sz="1600"/>
              <a:t>Organisation</a:t>
            </a:r>
          </a:p>
          <a:p>
            <a:pPr marL="0" indent="0">
              <a:buFont typeface="Arial" pitchFamily="34" charset="0"/>
              <a:buNone/>
            </a:pPr>
            <a:r>
              <a:rPr lang="en-GB" sz="1600"/>
              <a:t>Email</a:t>
            </a:r>
            <a:endParaRPr lang="en-NL" sz="160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A2FA420-1EEB-B708-18AC-E7E818EE4832}"/>
              </a:ext>
            </a:extLst>
          </p:cNvPr>
          <p:cNvSpPr txBox="1">
            <a:spLocks/>
          </p:cNvSpPr>
          <p:nvPr/>
        </p:nvSpPr>
        <p:spPr>
          <a:xfrm>
            <a:off x="4724400" y="2211711"/>
            <a:ext cx="3482622" cy="123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b="1"/>
              <a:t>Name</a:t>
            </a:r>
          </a:p>
          <a:p>
            <a:pPr marL="0" indent="0">
              <a:buFont typeface="Arial" pitchFamily="34" charset="0"/>
              <a:buNone/>
            </a:pPr>
            <a:r>
              <a:rPr lang="en-GB" sz="1600"/>
              <a:t>Organisation</a:t>
            </a:r>
          </a:p>
          <a:p>
            <a:pPr marL="0" indent="0">
              <a:buFont typeface="Arial" pitchFamily="34" charset="0"/>
              <a:buNone/>
            </a:pPr>
            <a:r>
              <a:rPr lang="en-GB" sz="1600"/>
              <a:t>Email</a:t>
            </a:r>
            <a:endParaRPr lang="en-NL" sz="160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84148FB-4539-8935-9037-29FD343DFEFF}"/>
              </a:ext>
            </a:extLst>
          </p:cNvPr>
          <p:cNvSpPr txBox="1">
            <a:spLocks/>
          </p:cNvSpPr>
          <p:nvPr/>
        </p:nvSpPr>
        <p:spPr>
          <a:xfrm>
            <a:off x="457200" y="3608439"/>
            <a:ext cx="3482622" cy="1080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b="1"/>
              <a:t>Name</a:t>
            </a:r>
          </a:p>
          <a:p>
            <a:pPr marL="0" indent="0">
              <a:buFont typeface="Arial" pitchFamily="34" charset="0"/>
              <a:buNone/>
            </a:pPr>
            <a:r>
              <a:rPr lang="en-GB" sz="1600"/>
              <a:t>Organisation</a:t>
            </a:r>
          </a:p>
          <a:p>
            <a:pPr marL="0" indent="0">
              <a:buFont typeface="Arial" pitchFamily="34" charset="0"/>
              <a:buNone/>
            </a:pPr>
            <a:r>
              <a:rPr lang="en-GB" sz="1600"/>
              <a:t>Email</a:t>
            </a:r>
            <a:endParaRPr lang="en-NL" sz="160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20C8FA4-3E48-7A1E-F107-36402A7EC23E}"/>
              </a:ext>
            </a:extLst>
          </p:cNvPr>
          <p:cNvSpPr txBox="1">
            <a:spLocks/>
          </p:cNvSpPr>
          <p:nvPr/>
        </p:nvSpPr>
        <p:spPr>
          <a:xfrm>
            <a:off x="4724400" y="3497586"/>
            <a:ext cx="3482622" cy="1142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b="1"/>
              <a:t>Name</a:t>
            </a:r>
          </a:p>
          <a:p>
            <a:pPr marL="0" indent="0">
              <a:buFont typeface="Arial" pitchFamily="34" charset="0"/>
              <a:buNone/>
            </a:pPr>
            <a:r>
              <a:rPr lang="en-GB" sz="1600"/>
              <a:t>Organisation</a:t>
            </a:r>
          </a:p>
          <a:p>
            <a:pPr marL="0" indent="0">
              <a:buFont typeface="Arial" pitchFamily="34" charset="0"/>
              <a:buNone/>
            </a:pPr>
            <a:r>
              <a:rPr lang="en-GB" sz="1600"/>
              <a:t>Email</a:t>
            </a:r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119000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1232b6-847e-48d7-bfe1-cd0487f9487b" xsi:nil="true"/>
    <lcf76f155ced4ddcb4097134ff3c332f xmlns="a4be93bc-b4a3-4127-8c08-b06daba229b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99D9A38CD6824E9AC5FCB49EBED182" ma:contentTypeVersion="18" ma:contentTypeDescription="Create a new document." ma:contentTypeScope="" ma:versionID="10918530f7c5b359d113fad05985779e">
  <xsd:schema xmlns:xsd="http://www.w3.org/2001/XMLSchema" xmlns:xs="http://www.w3.org/2001/XMLSchema" xmlns:p="http://schemas.microsoft.com/office/2006/metadata/properties" xmlns:ns2="a4be93bc-b4a3-4127-8c08-b06daba229bb" xmlns:ns3="6e1232b6-847e-48d7-bfe1-cd0487f9487b" targetNamespace="http://schemas.microsoft.com/office/2006/metadata/properties" ma:root="true" ma:fieldsID="fbc70efbf6be480f50c06d1714278b17" ns2:_="" ns3:_="">
    <xsd:import namespace="a4be93bc-b4a3-4127-8c08-b06daba229bb"/>
    <xsd:import namespace="6e1232b6-847e-48d7-bfe1-cd0487f948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e93bc-b4a3-4127-8c08-b06daba22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9dfd2e2-e86d-413d-99cd-ddc563fb30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232b6-847e-48d7-bfe1-cd0487f948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391239-d279-4d6d-8d49-59a9c441d367}" ma:internalName="TaxCatchAll" ma:showField="CatchAllData" ma:web="6e1232b6-847e-48d7-bfe1-cd0487f948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A1477B-A555-4D55-AC0E-16C7681CE1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F8F1C0-0495-42ED-A26E-869CA5C7EC9F}">
  <ds:schemaRefs>
    <ds:schemaRef ds:uri="6e1232b6-847e-48d7-bfe1-cd0487f9487b"/>
    <ds:schemaRef ds:uri="a4be93bc-b4a3-4127-8c08-b06daba229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4B4A8F4-375A-4908-9E76-F41D074F24B7}">
  <ds:schemaRefs>
    <ds:schemaRef ds:uri="6e1232b6-847e-48d7-bfe1-cd0487f9487b"/>
    <ds:schemaRef ds:uri="a4be93bc-b4a3-4127-8c08-b06daba229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name</vt:lpstr>
      <vt:lpstr>Helpful resources</vt:lpstr>
      <vt:lpstr>Communities of Practice to join</vt:lpstr>
      <vt:lpstr>New contacts/partners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Leonard Engel</dc:creator>
  <cp:keywords/>
  <dc:description/>
  <cp:revision>3</cp:revision>
  <cp:lastPrinted>2012-10-19T06:52:45Z</cp:lastPrinted>
  <dcterms:created xsi:type="dcterms:W3CDTF">2014-05-28T08:34:02Z</dcterms:created>
  <dcterms:modified xsi:type="dcterms:W3CDTF">2024-09-09T10:18:15Z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0x0101004A99D9A38CD6824E9AC5FCB49EBED182</vt:lpwstr>
  </property>
  <property fmtid="{D5CDD505-2E9C-101B-9397-08002B2CF9AE}" pid="3" name="Order">
    <vt:r8>109000</vt:r8>
  </property>
  <property fmtid="{D5CDD505-2E9C-101B-9397-08002B2CF9AE}" pid="4" name="MediaServiceImageTags">
    <vt:lpwstr/>
  </property>
</Properties>
</file>